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Lst>
  <p:sldSz cx="13004800" cy="9753600"/>
  <p:notesSz cx="6858000" cy="9144000"/>
  <p:defaultTextStyle>
    <a:defPPr>
      <a:defRPr lang="ja-JP"/>
    </a:defPPr>
    <a:lvl1pPr algn="l" defTabSz="584200" rtl="0" fontAlgn="base">
      <a:spcBef>
        <a:spcPct val="0"/>
      </a:spcBef>
      <a:spcAft>
        <a:spcPct val="0"/>
      </a:spcAft>
      <a:defRPr kumimoji="1" sz="3600" kern="1200">
        <a:solidFill>
          <a:srgbClr val="535353"/>
        </a:solidFill>
        <a:latin typeface="Arial" charset="0"/>
        <a:ea typeface="ＭＳ Ｐゴシック" charset="-128"/>
        <a:cs typeface="Gill Sans Light"/>
        <a:sym typeface="Gill Sans Light"/>
      </a:defRPr>
    </a:lvl1pPr>
    <a:lvl2pPr marL="457200" indent="-228600" algn="l" defTabSz="584200" rtl="0" fontAlgn="base">
      <a:spcBef>
        <a:spcPct val="0"/>
      </a:spcBef>
      <a:spcAft>
        <a:spcPct val="0"/>
      </a:spcAft>
      <a:defRPr kumimoji="1" sz="3600" kern="1200">
        <a:solidFill>
          <a:srgbClr val="535353"/>
        </a:solidFill>
        <a:latin typeface="Arial" charset="0"/>
        <a:ea typeface="ＭＳ Ｐゴシック" charset="-128"/>
        <a:cs typeface="Gill Sans Light"/>
        <a:sym typeface="Gill Sans Light"/>
      </a:defRPr>
    </a:lvl2pPr>
    <a:lvl3pPr marL="914400" indent="-457200" algn="l" defTabSz="584200" rtl="0" fontAlgn="base">
      <a:spcBef>
        <a:spcPct val="0"/>
      </a:spcBef>
      <a:spcAft>
        <a:spcPct val="0"/>
      </a:spcAft>
      <a:defRPr kumimoji="1" sz="3600" kern="1200">
        <a:solidFill>
          <a:srgbClr val="535353"/>
        </a:solidFill>
        <a:latin typeface="Arial" charset="0"/>
        <a:ea typeface="ＭＳ Ｐゴシック" charset="-128"/>
        <a:cs typeface="Gill Sans Light"/>
        <a:sym typeface="Gill Sans Light"/>
      </a:defRPr>
    </a:lvl3pPr>
    <a:lvl4pPr marL="1371600" indent="-685800" algn="l" defTabSz="584200" rtl="0" fontAlgn="base">
      <a:spcBef>
        <a:spcPct val="0"/>
      </a:spcBef>
      <a:spcAft>
        <a:spcPct val="0"/>
      </a:spcAft>
      <a:defRPr kumimoji="1" sz="3600" kern="1200">
        <a:solidFill>
          <a:srgbClr val="535353"/>
        </a:solidFill>
        <a:latin typeface="Arial" charset="0"/>
        <a:ea typeface="ＭＳ Ｐゴシック" charset="-128"/>
        <a:cs typeface="Gill Sans Light"/>
        <a:sym typeface="Gill Sans Light"/>
      </a:defRPr>
    </a:lvl4pPr>
    <a:lvl5pPr marL="1828800" indent="-914400" algn="l" defTabSz="584200" rtl="0" fontAlgn="base">
      <a:spcBef>
        <a:spcPct val="0"/>
      </a:spcBef>
      <a:spcAft>
        <a:spcPct val="0"/>
      </a:spcAft>
      <a:defRPr kumimoji="1" sz="3600" kern="1200">
        <a:solidFill>
          <a:srgbClr val="535353"/>
        </a:solidFill>
        <a:latin typeface="Arial" charset="0"/>
        <a:ea typeface="ＭＳ Ｐゴシック" charset="-128"/>
        <a:cs typeface="Gill Sans Light"/>
        <a:sym typeface="Gill Sans Light"/>
      </a:defRPr>
    </a:lvl5pPr>
    <a:lvl6pPr marL="2286000" algn="l" defTabSz="914400" rtl="0" eaLnBrk="1" latinLnBrk="0" hangingPunct="1">
      <a:defRPr kumimoji="1" sz="3600" kern="1200">
        <a:solidFill>
          <a:srgbClr val="535353"/>
        </a:solidFill>
        <a:latin typeface="Arial" charset="0"/>
        <a:ea typeface="ＭＳ Ｐゴシック" charset="-128"/>
        <a:cs typeface="Gill Sans Light"/>
        <a:sym typeface="Gill Sans Light"/>
      </a:defRPr>
    </a:lvl6pPr>
    <a:lvl7pPr marL="2743200" algn="l" defTabSz="914400" rtl="0" eaLnBrk="1" latinLnBrk="0" hangingPunct="1">
      <a:defRPr kumimoji="1" sz="3600" kern="1200">
        <a:solidFill>
          <a:srgbClr val="535353"/>
        </a:solidFill>
        <a:latin typeface="Arial" charset="0"/>
        <a:ea typeface="ＭＳ Ｐゴシック" charset="-128"/>
        <a:cs typeface="Gill Sans Light"/>
        <a:sym typeface="Gill Sans Light"/>
      </a:defRPr>
    </a:lvl7pPr>
    <a:lvl8pPr marL="3200400" algn="l" defTabSz="914400" rtl="0" eaLnBrk="1" latinLnBrk="0" hangingPunct="1">
      <a:defRPr kumimoji="1" sz="3600" kern="1200">
        <a:solidFill>
          <a:srgbClr val="535353"/>
        </a:solidFill>
        <a:latin typeface="Arial" charset="0"/>
        <a:ea typeface="ＭＳ Ｐゴシック" charset="-128"/>
        <a:cs typeface="Gill Sans Light"/>
        <a:sym typeface="Gill Sans Light"/>
      </a:defRPr>
    </a:lvl8pPr>
    <a:lvl9pPr marL="3657600" algn="l" defTabSz="914400" rtl="0" eaLnBrk="1" latinLnBrk="0" hangingPunct="1">
      <a:defRPr kumimoji="1" sz="3600" kern="1200">
        <a:solidFill>
          <a:srgbClr val="535353"/>
        </a:solidFill>
        <a:latin typeface="Arial" charset="0"/>
        <a:ea typeface="ＭＳ Ｐゴシック" charset="-128"/>
        <a:cs typeface="Gill Sans Light"/>
        <a:sym typeface="Gill Sans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showPr>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D4553"/>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rgbClr val="3D4553"/>
              </a:solidFill>
              <a:prstDash val="solid"/>
              <a:miter lim="400000"/>
            </a:ln>
          </a:insideH>
          <a:insideV>
            <a:ln w="12700" cap="flat">
              <a:noFill/>
              <a:miter lim="400000"/>
            </a:ln>
          </a:insideV>
        </a:tcBdr>
        <a:fill>
          <a:solidFill>
            <a:srgbClr val="606B7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rgbClr val="3D4553"/>
              </a:solidFill>
              <a:prstDash val="solid"/>
              <a:miter lim="400000"/>
            </a:ln>
          </a:insideH>
          <a:insideV>
            <a:ln w="12700" cap="flat">
              <a:noFill/>
              <a:miter lim="400000"/>
            </a:ln>
          </a:insideV>
        </a:tcBdr>
        <a:fill>
          <a:solidFill>
            <a:srgbClr val="606B7E"/>
          </a:solidFill>
        </a:fill>
      </a:tcStyle>
    </a:firstRow>
  </a:tblStyle>
  <a:tblStyle styleId="{CF821DB8-F4EB-4A41-A1BA-3FCAFE7338EE}" styleName="">
    <a:tblBg/>
    <a:wholeTbl>
      <a:tcTxStyle b="off" i="off">
        <a:fontRef idx="minor">
          <a:srgbClr val="5A5F5E"/>
        </a:fontRef>
        <a:srgbClr val="5A5F5E"/>
      </a:tcTxStyle>
      <a:tcStyle>
        <a:tcBdr>
          <a:left>
            <a:ln w="50800" cap="flat">
              <a:noFill/>
              <a:miter lim="400000"/>
            </a:ln>
          </a:left>
          <a:right>
            <a:ln w="50800" cap="flat">
              <a:noFill/>
              <a:miter lim="400000"/>
            </a:ln>
          </a:right>
          <a:top>
            <a:ln w="50800" cap="flat">
              <a:noFill/>
              <a:miter lim="400000"/>
            </a:ln>
          </a:top>
          <a:bottom>
            <a:ln w="50800" cap="flat">
              <a:noFill/>
              <a:miter lim="400000"/>
            </a:ln>
          </a:bottom>
          <a:insideH>
            <a:ln w="50800" cap="flat">
              <a:noFill/>
              <a:miter lim="400000"/>
            </a:ln>
          </a:insideH>
          <a:insideV>
            <a:ln w="50800" cap="flat">
              <a:noFill/>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1500" y="-108"/>
      </p:cViewPr>
      <p:guideLst>
        <p:guide orient="horz" pos="3072"/>
        <p:guide pos="4096"/>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Shape 29"/>
          <p:cNvSpPr>
            <a:spLocks noGrp="1" noRot="1"/>
          </p:cNvSpPr>
          <p:nvPr>
            <p:ph type="sldImg"/>
          </p:nvPr>
        </p:nvSpPr>
        <p:spPr bwMode="auto">
          <a:xfrm>
            <a:off x="1143000" y="685800"/>
            <a:ext cx="4572000" cy="3429000"/>
          </a:xfrm>
          <a:prstGeom prst="rect">
            <a:avLst/>
          </a:prstGeom>
          <a:noFill/>
          <a:ln w="9525">
            <a:noFill/>
            <a:miter lim="800000"/>
            <a:headEnd/>
            <a:tailEnd/>
          </a:ln>
        </p:spPr>
      </p:sp>
      <p:sp>
        <p:nvSpPr>
          <p:cNvPr id="14339" name="Shape 30"/>
          <p:cNvSpPr>
            <a:spLocks noGrp="1"/>
          </p:cNvSpPr>
          <p:nvPr>
            <p:ph type="body" sz="quarter" idx="1"/>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ja-JP" altLang="en-US" smtClean="0">
              <a:sym typeface="Avenir Roman"/>
            </a:endParaRPr>
          </a:p>
        </p:txBody>
      </p:sp>
    </p:spTree>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30000"/>
      </a:spcBef>
      <a:spcAft>
        <a:spcPct val="0"/>
      </a:spcAft>
      <a:defRPr sz="2400">
        <a:solidFill>
          <a:schemeClr val="tx1"/>
        </a:solidFill>
        <a:latin typeface="Avenir Roman"/>
        <a:ea typeface="Avenir Roman"/>
        <a:cs typeface="Avenir Roman"/>
        <a:sym typeface="Avenir Roman"/>
      </a:defRPr>
    </a:lvl1pPr>
    <a:lvl2pPr marL="742950" indent="-285750" algn="l" defTabSz="457200" rtl="0" eaLnBrk="0" fontAlgn="base" hangingPunct="0">
      <a:lnSpc>
        <a:spcPct val="125000"/>
      </a:lnSpc>
      <a:spcBef>
        <a:spcPct val="30000"/>
      </a:spcBef>
      <a:spcAft>
        <a:spcPct val="0"/>
      </a:spcAft>
      <a:defRPr sz="2400">
        <a:solidFill>
          <a:schemeClr val="tx1"/>
        </a:solidFill>
        <a:latin typeface="Avenir Roman"/>
        <a:ea typeface="Avenir Roman"/>
        <a:cs typeface="Avenir Roman"/>
        <a:sym typeface="Avenir Roman"/>
      </a:defRPr>
    </a:lvl2pPr>
    <a:lvl3pPr marL="1143000" indent="-228600" algn="l" defTabSz="457200" rtl="0" eaLnBrk="0" fontAlgn="base" hangingPunct="0">
      <a:lnSpc>
        <a:spcPct val="125000"/>
      </a:lnSpc>
      <a:spcBef>
        <a:spcPct val="30000"/>
      </a:spcBef>
      <a:spcAft>
        <a:spcPct val="0"/>
      </a:spcAft>
      <a:defRPr sz="2400">
        <a:solidFill>
          <a:schemeClr val="tx1"/>
        </a:solidFill>
        <a:latin typeface="Avenir Roman"/>
        <a:ea typeface="Avenir Roman"/>
        <a:cs typeface="Avenir Roman"/>
        <a:sym typeface="Avenir Roman"/>
      </a:defRPr>
    </a:lvl3pPr>
    <a:lvl4pPr marL="1600200" indent="-228600" algn="l" defTabSz="457200" rtl="0" eaLnBrk="0" fontAlgn="base" hangingPunct="0">
      <a:lnSpc>
        <a:spcPct val="125000"/>
      </a:lnSpc>
      <a:spcBef>
        <a:spcPct val="30000"/>
      </a:spcBef>
      <a:spcAft>
        <a:spcPct val="0"/>
      </a:spcAft>
      <a:defRPr sz="2400">
        <a:solidFill>
          <a:schemeClr val="tx1"/>
        </a:solidFill>
        <a:latin typeface="Avenir Roman"/>
        <a:ea typeface="Avenir Roman"/>
        <a:cs typeface="Avenir Roman"/>
        <a:sym typeface="Avenir Roman"/>
      </a:defRPr>
    </a:lvl4pPr>
    <a:lvl5pPr marL="2057400" indent="-228600" algn="l" defTabSz="457200" rtl="0" eaLnBrk="0" fontAlgn="base" hangingPunct="0">
      <a:lnSpc>
        <a:spcPct val="125000"/>
      </a:lnSpc>
      <a:spcBef>
        <a:spcPct val="30000"/>
      </a:spcBef>
      <a:spcAft>
        <a:spcPct val="0"/>
      </a:spcAft>
      <a:defRPr sz="2400">
        <a:solidFill>
          <a:schemeClr val="tx1"/>
        </a:solidFill>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タイトル &amp; サブタイトル">
    <p:spTree>
      <p:nvGrpSpPr>
        <p:cNvPr id="1" name=""/>
        <p:cNvGrpSpPr/>
        <p:nvPr/>
      </p:nvGrpSpPr>
      <p:grpSpPr>
        <a:xfrm>
          <a:off x="0" y="0"/>
          <a:ext cx="0" cy="0"/>
          <a:chOff x="0" y="0"/>
          <a:chExt cx="0" cy="0"/>
        </a:xfrm>
      </p:grpSpPr>
      <p:sp>
        <p:nvSpPr>
          <p:cNvPr id="5" name="Shape 5"/>
          <p:cNvSpPr>
            <a:spLocks noGrp="1"/>
          </p:cNvSpPr>
          <p:nvPr>
            <p:ph type="title"/>
          </p:nvPr>
        </p:nvSpPr>
        <p:spPr>
          <a:xfrm>
            <a:off x="355600" y="2044700"/>
            <a:ext cx="12293600" cy="3238500"/>
          </a:xfrm>
          <a:prstGeom prst="rect">
            <a:avLst/>
          </a:prstGeom>
        </p:spPr>
        <p:txBody>
          <a:bodyPr anchor="b"/>
          <a:lstStyle/>
          <a:p>
            <a:pPr lvl="0"/>
            <a:r>
              <a:rPr/>
              <a:t>タイトルテキスト</a:t>
            </a:r>
          </a:p>
        </p:txBody>
      </p:sp>
      <p:sp>
        <p:nvSpPr>
          <p:cNvPr id="6" name="Shape 6"/>
          <p:cNvSpPr>
            <a:spLocks noGrp="1"/>
          </p:cNvSpPr>
          <p:nvPr>
            <p:ph type="body" idx="1"/>
          </p:nvPr>
        </p:nvSpPr>
        <p:spPr>
          <a:xfrm>
            <a:off x="355600" y="5270500"/>
            <a:ext cx="12293600" cy="1295400"/>
          </a:xfrm>
          <a:prstGeom prst="rect">
            <a:avLst/>
          </a:prstGeom>
        </p:spPr>
        <p:txBody>
          <a:bodyPr anchor="t"/>
          <a:lstStyle>
            <a:lvl1pPr marL="0" indent="0" algn="ctr">
              <a:lnSpc>
                <a:spcPct val="100000"/>
              </a:lnSpc>
              <a:spcBef>
                <a:spcPts val="0"/>
              </a:spcBef>
              <a:buSzTx/>
              <a:buNone/>
              <a:defRPr sz="3800"/>
            </a:lvl1pPr>
            <a:lvl2pPr marL="0" indent="228600" algn="ctr">
              <a:lnSpc>
                <a:spcPct val="100000"/>
              </a:lnSpc>
              <a:spcBef>
                <a:spcPts val="0"/>
              </a:spcBef>
              <a:buSzTx/>
              <a:buNone/>
              <a:defRPr sz="3800"/>
            </a:lvl2pPr>
            <a:lvl3pPr marL="0" indent="457200" algn="ctr">
              <a:lnSpc>
                <a:spcPct val="100000"/>
              </a:lnSpc>
              <a:spcBef>
                <a:spcPts val="0"/>
              </a:spcBef>
              <a:buSzTx/>
              <a:buNone/>
              <a:defRPr sz="3800"/>
            </a:lvl3pPr>
            <a:lvl4pPr marL="0" indent="685800" algn="ctr">
              <a:lnSpc>
                <a:spcPct val="100000"/>
              </a:lnSpc>
              <a:spcBef>
                <a:spcPts val="0"/>
              </a:spcBef>
              <a:buSzTx/>
              <a:buNone/>
              <a:defRPr sz="3800"/>
            </a:lvl4pPr>
            <a:lvl5pPr marL="0" indent="914400" algn="ctr">
              <a:lnSpc>
                <a:spcPct val="100000"/>
              </a:lnSpc>
              <a:spcBef>
                <a:spcPts val="0"/>
              </a:spcBef>
              <a:buSzTx/>
              <a:buNone/>
              <a:defRPr sz="3800"/>
            </a:lvl5pPr>
          </a:lstStyle>
          <a:p>
            <a:pPr lvl="0"/>
            <a:r>
              <a:rPr/>
              <a:t>本文レベル1</a:t>
            </a:r>
          </a:p>
          <a:p>
            <a:pPr lvl="1"/>
            <a:r>
              <a:rPr/>
              <a:t>本文レベル2</a:t>
            </a:r>
          </a:p>
          <a:p>
            <a:pPr lvl="2"/>
            <a:r>
              <a:rPr/>
              <a:t>本文レベル3</a:t>
            </a:r>
          </a:p>
          <a:p>
            <a:pPr lvl="3"/>
            <a:r>
              <a:rPr/>
              <a:t>本文レベル4</a:t>
            </a:r>
          </a:p>
          <a:p>
            <a:pPr lvl="4"/>
            <a:r>
              <a:rPr/>
              <a:t>本文レベル 5</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引用">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写真">
    <p:spTree>
      <p:nvGrpSpPr>
        <p:cNvPr id="1" name=""/>
        <p:cNvGrpSpPr/>
        <p:nvPr/>
      </p:nvGrpSpPr>
      <p:grpSpPr>
        <a:xfrm>
          <a:off x="0" y="0"/>
          <a:ext cx="0" cy="0"/>
          <a:chOff x="0" y="0"/>
          <a:chExt cx="0" cy="0"/>
        </a:xfrm>
      </p:grpSpPr>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画像（横長）">
    <p:spTree>
      <p:nvGrpSpPr>
        <p:cNvPr id="1" name=""/>
        <p:cNvGrpSpPr/>
        <p:nvPr/>
      </p:nvGrpSpPr>
      <p:grpSpPr>
        <a:xfrm>
          <a:off x="0" y="0"/>
          <a:ext cx="0" cy="0"/>
          <a:chOff x="0" y="0"/>
          <a:chExt cx="0" cy="0"/>
        </a:xfrm>
      </p:grpSpPr>
      <p:sp>
        <p:nvSpPr>
          <p:cNvPr id="8" name="Shape 8"/>
          <p:cNvSpPr>
            <a:spLocks noGrp="1"/>
          </p:cNvSpPr>
          <p:nvPr>
            <p:ph type="title"/>
          </p:nvPr>
        </p:nvSpPr>
        <p:spPr>
          <a:xfrm>
            <a:off x="1270000" y="6908800"/>
            <a:ext cx="10464800" cy="1282700"/>
          </a:xfrm>
          <a:prstGeom prst="rect">
            <a:avLst/>
          </a:prstGeom>
        </p:spPr>
        <p:txBody>
          <a:bodyPr/>
          <a:lstStyle/>
          <a:p>
            <a:pPr lvl="0"/>
            <a:r>
              <a:rPr/>
              <a:t>タイトルテキスト</a:t>
            </a:r>
          </a:p>
        </p:txBody>
      </p:sp>
      <p:sp>
        <p:nvSpPr>
          <p:cNvPr id="9" name="Shape 9"/>
          <p:cNvSpPr>
            <a:spLocks noGrp="1"/>
          </p:cNvSpPr>
          <p:nvPr>
            <p:ph type="body" idx="1"/>
          </p:nvPr>
        </p:nvSpPr>
        <p:spPr>
          <a:xfrm>
            <a:off x="1270000" y="8191500"/>
            <a:ext cx="10464800" cy="1130300"/>
          </a:xfrm>
          <a:prstGeom prst="rect">
            <a:avLst/>
          </a:prstGeom>
        </p:spPr>
        <p:txBody>
          <a:bodyPr anchor="t"/>
          <a:lstStyle>
            <a:lvl1pPr marL="0" indent="0" algn="ctr">
              <a:lnSpc>
                <a:spcPct val="100000"/>
              </a:lnSpc>
              <a:spcBef>
                <a:spcPts val="0"/>
              </a:spcBef>
              <a:buSzTx/>
              <a:buNone/>
              <a:defRPr sz="3800"/>
            </a:lvl1pPr>
            <a:lvl2pPr marL="0" indent="228600" algn="ctr">
              <a:lnSpc>
                <a:spcPct val="100000"/>
              </a:lnSpc>
              <a:spcBef>
                <a:spcPts val="0"/>
              </a:spcBef>
              <a:buSzTx/>
              <a:buNone/>
              <a:defRPr sz="3800"/>
            </a:lvl2pPr>
            <a:lvl3pPr marL="0" indent="457200" algn="ctr">
              <a:lnSpc>
                <a:spcPct val="100000"/>
              </a:lnSpc>
              <a:spcBef>
                <a:spcPts val="0"/>
              </a:spcBef>
              <a:buSzTx/>
              <a:buNone/>
              <a:defRPr sz="3800"/>
            </a:lvl3pPr>
            <a:lvl4pPr marL="0" indent="685800" algn="ctr">
              <a:lnSpc>
                <a:spcPct val="100000"/>
              </a:lnSpc>
              <a:spcBef>
                <a:spcPts val="0"/>
              </a:spcBef>
              <a:buSzTx/>
              <a:buNone/>
              <a:defRPr sz="3800"/>
            </a:lvl4pPr>
            <a:lvl5pPr marL="0" indent="914400" algn="ctr">
              <a:lnSpc>
                <a:spcPct val="100000"/>
              </a:lnSpc>
              <a:spcBef>
                <a:spcPts val="0"/>
              </a:spcBef>
              <a:buSzTx/>
              <a:buNone/>
              <a:defRPr sz="3800"/>
            </a:lvl5pPr>
          </a:lstStyle>
          <a:p>
            <a:pPr lvl="0"/>
            <a:r>
              <a:rPr/>
              <a:t>本文レベル1</a:t>
            </a:r>
          </a:p>
          <a:p>
            <a:pPr lvl="1"/>
            <a:r>
              <a:rPr/>
              <a:t>本文レベル2</a:t>
            </a:r>
          </a:p>
          <a:p>
            <a:pPr lvl="2"/>
            <a:r>
              <a:rPr/>
              <a:t>本文レベル3</a:t>
            </a:r>
          </a:p>
          <a:p>
            <a:pPr lvl="3"/>
            <a:r>
              <a:rPr/>
              <a:t>本文レベル4</a:t>
            </a:r>
          </a:p>
          <a:p>
            <a:pPr lvl="4"/>
            <a:r>
              <a:rPr/>
              <a:t>本文レベル 5</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タイトル（中央）">
    <p:spTree>
      <p:nvGrpSpPr>
        <p:cNvPr id="1" name=""/>
        <p:cNvGrpSpPr/>
        <p:nvPr/>
      </p:nvGrpSpPr>
      <p:grpSpPr>
        <a:xfrm>
          <a:off x="0" y="0"/>
          <a:ext cx="0" cy="0"/>
          <a:chOff x="0" y="0"/>
          <a:chExt cx="0" cy="0"/>
        </a:xfrm>
      </p:grpSpPr>
      <p:sp>
        <p:nvSpPr>
          <p:cNvPr id="11" name="Shape 11"/>
          <p:cNvSpPr>
            <a:spLocks noGrp="1"/>
          </p:cNvSpPr>
          <p:nvPr>
            <p:ph type="title"/>
          </p:nvPr>
        </p:nvSpPr>
        <p:spPr>
          <a:xfrm>
            <a:off x="355600" y="3251200"/>
            <a:ext cx="12293600" cy="3238500"/>
          </a:xfrm>
          <a:prstGeom prst="rect">
            <a:avLst/>
          </a:prstGeom>
        </p:spPr>
        <p:txBody>
          <a:bodyPr/>
          <a:lstStyle/>
          <a:p>
            <a:pPr lvl="0"/>
            <a:r>
              <a:rPr/>
              <a:t>タイトルテキスト</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画像（縦長）">
    <p:spTree>
      <p:nvGrpSpPr>
        <p:cNvPr id="1" name=""/>
        <p:cNvGrpSpPr/>
        <p:nvPr/>
      </p:nvGrpSpPr>
      <p:grpSpPr>
        <a:xfrm>
          <a:off x="0" y="0"/>
          <a:ext cx="0" cy="0"/>
          <a:chOff x="0" y="0"/>
          <a:chExt cx="0" cy="0"/>
        </a:xfrm>
      </p:grpSpPr>
      <p:sp>
        <p:nvSpPr>
          <p:cNvPr id="13" name="Shape 13"/>
          <p:cNvSpPr>
            <a:spLocks noGrp="1"/>
          </p:cNvSpPr>
          <p:nvPr>
            <p:ph type="title"/>
          </p:nvPr>
        </p:nvSpPr>
        <p:spPr>
          <a:xfrm>
            <a:off x="355600" y="1016000"/>
            <a:ext cx="5892800" cy="3886200"/>
          </a:xfrm>
          <a:prstGeom prst="rect">
            <a:avLst/>
          </a:prstGeom>
        </p:spPr>
        <p:txBody>
          <a:bodyPr anchor="b"/>
          <a:lstStyle/>
          <a:p>
            <a:pPr lvl="0"/>
            <a:r>
              <a:rPr/>
              <a:t>タイトルテキスト</a:t>
            </a:r>
          </a:p>
        </p:txBody>
      </p:sp>
      <p:sp>
        <p:nvSpPr>
          <p:cNvPr id="14" name="Shape 14"/>
          <p:cNvSpPr>
            <a:spLocks noGrp="1"/>
          </p:cNvSpPr>
          <p:nvPr>
            <p:ph type="body" idx="1"/>
          </p:nvPr>
        </p:nvSpPr>
        <p:spPr>
          <a:xfrm>
            <a:off x="355600" y="4889500"/>
            <a:ext cx="5892800" cy="3886200"/>
          </a:xfrm>
          <a:prstGeom prst="rect">
            <a:avLst/>
          </a:prstGeom>
        </p:spPr>
        <p:txBody>
          <a:bodyPr anchor="t"/>
          <a:lstStyle>
            <a:lvl1pPr marL="0" indent="0" algn="ctr">
              <a:lnSpc>
                <a:spcPct val="100000"/>
              </a:lnSpc>
              <a:spcBef>
                <a:spcPts val="0"/>
              </a:spcBef>
              <a:buSzTx/>
              <a:buNone/>
              <a:defRPr sz="3800"/>
            </a:lvl1pPr>
            <a:lvl2pPr marL="0" indent="228600" algn="ctr">
              <a:lnSpc>
                <a:spcPct val="100000"/>
              </a:lnSpc>
              <a:spcBef>
                <a:spcPts val="0"/>
              </a:spcBef>
              <a:buSzTx/>
              <a:buNone/>
              <a:defRPr sz="3800"/>
            </a:lvl2pPr>
            <a:lvl3pPr marL="0" indent="457200" algn="ctr">
              <a:lnSpc>
                <a:spcPct val="100000"/>
              </a:lnSpc>
              <a:spcBef>
                <a:spcPts val="0"/>
              </a:spcBef>
              <a:buSzTx/>
              <a:buNone/>
              <a:defRPr sz="3800"/>
            </a:lvl3pPr>
            <a:lvl4pPr marL="0" indent="685800" algn="ctr">
              <a:lnSpc>
                <a:spcPct val="100000"/>
              </a:lnSpc>
              <a:spcBef>
                <a:spcPts val="0"/>
              </a:spcBef>
              <a:buSzTx/>
              <a:buNone/>
              <a:defRPr sz="3800"/>
            </a:lvl4pPr>
            <a:lvl5pPr marL="0" indent="914400" algn="ctr">
              <a:lnSpc>
                <a:spcPct val="100000"/>
              </a:lnSpc>
              <a:spcBef>
                <a:spcPts val="0"/>
              </a:spcBef>
              <a:buSzTx/>
              <a:buNone/>
              <a:defRPr sz="3800"/>
            </a:lvl5pPr>
          </a:lstStyle>
          <a:p>
            <a:pPr lvl="0"/>
            <a:r>
              <a:rPr/>
              <a:t>本文レベル1</a:t>
            </a:r>
          </a:p>
          <a:p>
            <a:pPr lvl="1"/>
            <a:r>
              <a:rPr/>
              <a:t>本文レベル2</a:t>
            </a:r>
          </a:p>
          <a:p>
            <a:pPr lvl="2"/>
            <a:r>
              <a:rPr/>
              <a:t>本文レベル3</a:t>
            </a:r>
          </a:p>
          <a:p>
            <a:pPr lvl="3"/>
            <a:r>
              <a:rPr/>
              <a:t>本文レベル4</a:t>
            </a:r>
          </a:p>
          <a:p>
            <a:pPr lvl="4"/>
            <a:r>
              <a:rPr/>
              <a:t>本文レベル 5</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r>
              <a:rPr/>
              <a:t>タイトルテキスト</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r>
              <a:rPr/>
              <a:t>タイトルテキスト</a:t>
            </a:r>
          </a:p>
        </p:txBody>
      </p:sp>
      <p:sp>
        <p:nvSpPr>
          <p:cNvPr id="19" name="Shape 19"/>
          <p:cNvSpPr>
            <a:spLocks noGrp="1"/>
          </p:cNvSpPr>
          <p:nvPr>
            <p:ph type="body" idx="1"/>
          </p:nvPr>
        </p:nvSpPr>
        <p:spPr>
          <a:prstGeom prst="rect">
            <a:avLst/>
          </a:prstGeom>
        </p:spPr>
        <p:txBody>
          <a:bodyPr/>
          <a:lstStyle/>
          <a:p>
            <a:pPr lvl="0"/>
            <a:r>
              <a:rPr/>
              <a:t>本文レベル1</a:t>
            </a:r>
          </a:p>
          <a:p>
            <a:pPr lvl="1"/>
            <a:r>
              <a:rPr/>
              <a:t>本文レベル2</a:t>
            </a:r>
          </a:p>
          <a:p>
            <a:pPr lvl="2"/>
            <a:r>
              <a:rPr/>
              <a:t>本文レベル3</a:t>
            </a:r>
          </a:p>
          <a:p>
            <a:pPr lvl="3"/>
            <a:r>
              <a:rPr/>
              <a:t>本文レベル4</a:t>
            </a:r>
          </a:p>
          <a:p>
            <a:pPr lvl="4"/>
            <a:r>
              <a:rPr/>
              <a:t>本文レベル 5</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タイトル、箇条書き、画像">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r>
              <a:rPr/>
              <a:t>タイトルテキスト</a:t>
            </a:r>
          </a:p>
        </p:txBody>
      </p:sp>
      <p:sp>
        <p:nvSpPr>
          <p:cNvPr id="22" name="Shape 22"/>
          <p:cNvSpPr>
            <a:spLocks noGrp="1"/>
          </p:cNvSpPr>
          <p:nvPr>
            <p:ph type="body" idx="1"/>
          </p:nvPr>
        </p:nvSpPr>
        <p:spPr>
          <a:xfrm>
            <a:off x="355600" y="2730500"/>
            <a:ext cx="5892800" cy="6299200"/>
          </a:xfrm>
          <a:prstGeom prst="rect">
            <a:avLst/>
          </a:prstGeom>
        </p:spPr>
        <p:txBody>
          <a:bodyPr/>
          <a:lstStyle>
            <a:lvl1pPr marL="431800" indent="-431800">
              <a:lnSpc>
                <a:spcPct val="100000"/>
              </a:lnSpc>
              <a:spcBef>
                <a:spcPts val="3800"/>
              </a:spcBef>
              <a:defRPr sz="3800"/>
            </a:lvl1pPr>
            <a:lvl2pPr marL="863600" indent="-431800">
              <a:lnSpc>
                <a:spcPct val="100000"/>
              </a:lnSpc>
              <a:spcBef>
                <a:spcPts val="3800"/>
              </a:spcBef>
              <a:defRPr sz="3800"/>
            </a:lvl2pPr>
            <a:lvl3pPr marL="1295400" indent="-431800">
              <a:lnSpc>
                <a:spcPct val="100000"/>
              </a:lnSpc>
              <a:spcBef>
                <a:spcPts val="3800"/>
              </a:spcBef>
              <a:defRPr sz="3800"/>
            </a:lvl3pPr>
            <a:lvl4pPr marL="1727200" indent="-431800">
              <a:lnSpc>
                <a:spcPct val="100000"/>
              </a:lnSpc>
              <a:spcBef>
                <a:spcPts val="3800"/>
              </a:spcBef>
              <a:defRPr sz="3800"/>
            </a:lvl4pPr>
            <a:lvl5pPr marL="2159000" indent="-431800">
              <a:lnSpc>
                <a:spcPct val="100000"/>
              </a:lnSpc>
              <a:spcBef>
                <a:spcPts val="3800"/>
              </a:spcBef>
              <a:defRPr sz="3800"/>
            </a:lvl5pPr>
          </a:lstStyle>
          <a:p>
            <a:pPr lvl="0"/>
            <a:r>
              <a:rPr/>
              <a:t>本文レベル1</a:t>
            </a:r>
          </a:p>
          <a:p>
            <a:pPr lvl="1"/>
            <a:r>
              <a:rPr/>
              <a:t>本文レベル2</a:t>
            </a:r>
          </a:p>
          <a:p>
            <a:pPr lvl="2"/>
            <a:r>
              <a:rPr/>
              <a:t>本文レベル3</a:t>
            </a:r>
          </a:p>
          <a:p>
            <a:pPr lvl="3"/>
            <a:r>
              <a:rPr/>
              <a:t>本文レベル4</a:t>
            </a:r>
          </a:p>
          <a:p>
            <a:pPr lvl="4"/>
            <a:r>
              <a:rPr/>
              <a:t>本文レベル 5</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24" name="Shape 24"/>
          <p:cNvSpPr>
            <a:spLocks noGrp="1"/>
          </p:cNvSpPr>
          <p:nvPr>
            <p:ph type="body" idx="1"/>
          </p:nvPr>
        </p:nvSpPr>
        <p:spPr>
          <a:xfrm>
            <a:off x="762000" y="762000"/>
            <a:ext cx="11468100" cy="8216900"/>
          </a:xfrm>
          <a:prstGeom prst="rect">
            <a:avLst/>
          </a:prstGeom>
        </p:spPr>
        <p:txBody>
          <a:bodyPr/>
          <a:lstStyle/>
          <a:p>
            <a:pPr lvl="0"/>
            <a:r>
              <a:rPr/>
              <a:t>本文レベル1</a:t>
            </a:r>
          </a:p>
          <a:p>
            <a:pPr lvl="1"/>
            <a:r>
              <a:rPr/>
              <a:t>本文レベル2</a:t>
            </a:r>
          </a:p>
          <a:p>
            <a:pPr lvl="2"/>
            <a:r>
              <a:rPr/>
              <a:t>本文レベル3</a:t>
            </a:r>
          </a:p>
          <a:p>
            <a:pPr lvl="3"/>
            <a:r>
              <a:rPr/>
              <a:t>本文レベル4</a:t>
            </a:r>
          </a:p>
          <a:p>
            <a:pPr lvl="4"/>
            <a:r>
              <a:rPr/>
              <a:t>本文レベル 5</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画像（3点）">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355600" y="254000"/>
            <a:ext cx="12293600" cy="2438400"/>
          </a:xfrm>
          <a:prstGeom prst="rect">
            <a:avLst/>
          </a:prstGeom>
          <a:ln w="12700">
            <a:miter lim="400000"/>
          </a:ln>
          <a:extLst>
            <a:ext uri="{C572A759-6A51-4108-AA02-DFA0A04FC94B}"/>
          </a:extLst>
        </p:spPr>
        <p:txBody>
          <a:bodyPr lIns="0" tIns="0" rIns="0" bIns="0" anchor="ctr">
            <a:normAutofit/>
          </a:bodyPr>
          <a:lstStyle/>
          <a:p>
            <a:pPr lvl="0"/>
            <a:r>
              <a:rPr/>
              <a:t>タイトルテキスト</a:t>
            </a:r>
          </a:p>
        </p:txBody>
      </p:sp>
      <p:sp>
        <p:nvSpPr>
          <p:cNvPr id="1027" name="Shape 3"/>
          <p:cNvSpPr>
            <a:spLocks noGrp="1"/>
          </p:cNvSpPr>
          <p:nvPr>
            <p:ph type="body" idx="1"/>
          </p:nvPr>
        </p:nvSpPr>
        <p:spPr bwMode="auto">
          <a:xfrm>
            <a:off x="355600" y="2730500"/>
            <a:ext cx="12293600" cy="6299200"/>
          </a:xfrm>
          <a:prstGeom prst="rect">
            <a:avLst/>
          </a:prstGeom>
          <a:noFill/>
          <a:ln w="12700">
            <a:noFill/>
            <a:miter lim="400000"/>
            <a:headEnd/>
            <a:tailEnd/>
          </a:ln>
        </p:spPr>
        <p:txBody>
          <a:bodyPr vert="horz" wrap="square" lIns="0" tIns="0" rIns="0" bIns="0" numCol="1" anchor="ctr" anchorCtr="0" compatLnSpc="1">
            <a:prstTxWarp prst="textNoShape">
              <a:avLst/>
            </a:prstTxWarp>
          </a:bodyPr>
          <a:lstStyle/>
          <a:p>
            <a:pPr lvl="0"/>
            <a:r>
              <a:rPr lang="ja-JP" altLang="en-US" smtClean="0">
                <a:sym typeface="Gill Sans Light"/>
              </a:rPr>
              <a:t>本文レベル</a:t>
            </a:r>
            <a:r>
              <a:rPr lang="en-US" altLang="ja-JP" smtClean="0">
                <a:sym typeface="Gill Sans Light"/>
              </a:rPr>
              <a:t>1</a:t>
            </a:r>
          </a:p>
          <a:p>
            <a:pPr lvl="1"/>
            <a:r>
              <a:rPr lang="ja-JP" altLang="en-US" smtClean="0">
                <a:sym typeface="Gill Sans Light"/>
              </a:rPr>
              <a:t>本文レベル</a:t>
            </a:r>
            <a:r>
              <a:rPr lang="en-US" altLang="ja-JP" smtClean="0">
                <a:sym typeface="Gill Sans Light"/>
              </a:rPr>
              <a:t>2</a:t>
            </a:r>
          </a:p>
          <a:p>
            <a:pPr lvl="2"/>
            <a:r>
              <a:rPr lang="ja-JP" altLang="en-US" smtClean="0">
                <a:sym typeface="Gill Sans Light"/>
              </a:rPr>
              <a:t>本文レベル</a:t>
            </a:r>
            <a:r>
              <a:rPr lang="en-US" altLang="ja-JP" smtClean="0">
                <a:sym typeface="Gill Sans Light"/>
              </a:rPr>
              <a:t>3</a:t>
            </a:r>
          </a:p>
          <a:p>
            <a:pPr lvl="3"/>
            <a:r>
              <a:rPr lang="ja-JP" altLang="en-US" smtClean="0">
                <a:sym typeface="Gill Sans Light"/>
              </a:rPr>
              <a:t>本文レベル</a:t>
            </a:r>
            <a:r>
              <a:rPr lang="en-US" altLang="ja-JP" smtClean="0">
                <a:sym typeface="Gill Sans Light"/>
              </a:rPr>
              <a:t>4</a:t>
            </a:r>
          </a:p>
          <a:p>
            <a:pPr lvl="4"/>
            <a:r>
              <a:rPr lang="ja-JP" altLang="en-US" smtClean="0">
                <a:sym typeface="Gill Sans Light"/>
              </a:rPr>
              <a:t>本文レベル </a:t>
            </a:r>
            <a:r>
              <a:rPr lang="en-US" altLang="ja-JP" smtClean="0">
                <a:sym typeface="Gill Sans Light"/>
              </a:rPr>
              <a:t>5</a:t>
            </a:r>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p:transition spd="med"/>
  <p:txStyles>
    <p:titleStyle>
      <a:lvl1pPr algn="ctr" defTabSz="584200" rtl="0" eaLnBrk="0" fontAlgn="base" hangingPunct="0">
        <a:spcBef>
          <a:spcPct val="0"/>
        </a:spcBef>
        <a:spcAft>
          <a:spcPct val="0"/>
        </a:spcAft>
        <a:defRPr sz="7200" cap="all">
          <a:solidFill>
            <a:srgbClr val="535353"/>
          </a:solidFill>
          <a:latin typeface="+mn-lt"/>
          <a:ea typeface="+mn-ea"/>
          <a:cs typeface="+mn-cs"/>
          <a:sym typeface="Gill Sans Light"/>
        </a:defRPr>
      </a:lvl1pPr>
      <a:lvl2pPr algn="ctr" defTabSz="584200" rtl="0" eaLnBrk="0" fontAlgn="base" hangingPunct="0">
        <a:spcBef>
          <a:spcPct val="0"/>
        </a:spcBef>
        <a:spcAft>
          <a:spcPct val="0"/>
        </a:spcAft>
        <a:defRPr sz="7200" cap="all">
          <a:solidFill>
            <a:srgbClr val="535353"/>
          </a:solidFill>
          <a:latin typeface="+mn-lt"/>
          <a:ea typeface="+mn-ea"/>
          <a:cs typeface="+mn-cs"/>
          <a:sym typeface="Gill Sans Light"/>
        </a:defRPr>
      </a:lvl2pPr>
      <a:lvl3pPr algn="ctr" defTabSz="584200" rtl="0" eaLnBrk="0" fontAlgn="base" hangingPunct="0">
        <a:spcBef>
          <a:spcPct val="0"/>
        </a:spcBef>
        <a:spcAft>
          <a:spcPct val="0"/>
        </a:spcAft>
        <a:defRPr sz="7200" cap="all">
          <a:solidFill>
            <a:srgbClr val="535353"/>
          </a:solidFill>
          <a:latin typeface="+mn-lt"/>
          <a:ea typeface="+mn-ea"/>
          <a:cs typeface="+mn-cs"/>
          <a:sym typeface="Gill Sans Light"/>
        </a:defRPr>
      </a:lvl3pPr>
      <a:lvl4pPr algn="ctr" defTabSz="584200" rtl="0" eaLnBrk="0" fontAlgn="base" hangingPunct="0">
        <a:spcBef>
          <a:spcPct val="0"/>
        </a:spcBef>
        <a:spcAft>
          <a:spcPct val="0"/>
        </a:spcAft>
        <a:defRPr sz="7200" cap="all">
          <a:solidFill>
            <a:srgbClr val="535353"/>
          </a:solidFill>
          <a:latin typeface="+mn-lt"/>
          <a:ea typeface="+mn-ea"/>
          <a:cs typeface="+mn-cs"/>
          <a:sym typeface="Gill Sans Light"/>
        </a:defRPr>
      </a:lvl4pPr>
      <a:lvl5pPr algn="ctr" defTabSz="584200" rtl="0" eaLnBrk="0" fontAlgn="base" hangingPunct="0">
        <a:spcBef>
          <a:spcPct val="0"/>
        </a:spcBef>
        <a:spcAft>
          <a:spcPct val="0"/>
        </a:spcAft>
        <a:defRPr sz="7200" cap="all">
          <a:solidFill>
            <a:srgbClr val="535353"/>
          </a:solidFill>
          <a:latin typeface="+mn-lt"/>
          <a:ea typeface="+mn-ea"/>
          <a:cs typeface="+mn-cs"/>
          <a:sym typeface="Gill Sans Light"/>
        </a:defRPr>
      </a:lvl5pPr>
      <a:lvl6pPr indent="1143000" algn="ctr" defTabSz="584200">
        <a:defRPr sz="7200" cap="all">
          <a:solidFill>
            <a:srgbClr val="535353"/>
          </a:solidFill>
          <a:latin typeface="+mn-lt"/>
          <a:ea typeface="+mn-ea"/>
          <a:cs typeface="+mn-cs"/>
          <a:sym typeface="Gill Sans Light"/>
        </a:defRPr>
      </a:lvl6pPr>
      <a:lvl7pPr indent="1371600" algn="ctr" defTabSz="584200">
        <a:defRPr sz="7200" cap="all">
          <a:solidFill>
            <a:srgbClr val="535353"/>
          </a:solidFill>
          <a:latin typeface="+mn-lt"/>
          <a:ea typeface="+mn-ea"/>
          <a:cs typeface="+mn-cs"/>
          <a:sym typeface="Gill Sans Light"/>
        </a:defRPr>
      </a:lvl7pPr>
      <a:lvl8pPr indent="1600200" algn="ctr" defTabSz="584200">
        <a:defRPr sz="7200" cap="all">
          <a:solidFill>
            <a:srgbClr val="535353"/>
          </a:solidFill>
          <a:latin typeface="+mn-lt"/>
          <a:ea typeface="+mn-ea"/>
          <a:cs typeface="+mn-cs"/>
          <a:sym typeface="Gill Sans Light"/>
        </a:defRPr>
      </a:lvl8pPr>
      <a:lvl9pPr indent="1828800" algn="ctr" defTabSz="584200">
        <a:defRPr sz="7200" cap="all">
          <a:solidFill>
            <a:srgbClr val="535353"/>
          </a:solidFill>
          <a:latin typeface="+mn-lt"/>
          <a:ea typeface="+mn-ea"/>
          <a:cs typeface="+mn-cs"/>
          <a:sym typeface="Gill Sans Light"/>
        </a:defRPr>
      </a:lvl9pPr>
    </p:titleStyle>
    <p:bodyStyle>
      <a:lvl1pPr marL="520700" indent="-520700" algn="l" defTabSz="584200" rtl="0" eaLnBrk="0" fontAlgn="base" hangingPunct="0">
        <a:lnSpc>
          <a:spcPct val="120000"/>
        </a:lnSpc>
        <a:spcBef>
          <a:spcPts val="4600"/>
        </a:spcBef>
        <a:spcAft>
          <a:spcPct val="0"/>
        </a:spcAft>
        <a:buSzPct val="82000"/>
        <a:buChar char="•"/>
        <a:defRPr sz="4600">
          <a:solidFill>
            <a:srgbClr val="535353"/>
          </a:solidFill>
          <a:latin typeface="+mn-lt"/>
          <a:ea typeface="+mn-ea"/>
          <a:cs typeface="+mn-cs"/>
          <a:sym typeface="Gill Sans Light"/>
        </a:defRPr>
      </a:lvl1pPr>
      <a:lvl2pPr marL="1041400" indent="-520700" algn="l" defTabSz="584200" rtl="0" eaLnBrk="0" fontAlgn="base" hangingPunct="0">
        <a:lnSpc>
          <a:spcPct val="120000"/>
        </a:lnSpc>
        <a:spcBef>
          <a:spcPts val="4600"/>
        </a:spcBef>
        <a:spcAft>
          <a:spcPct val="0"/>
        </a:spcAft>
        <a:buSzPct val="82000"/>
        <a:buChar char="•"/>
        <a:defRPr sz="4600">
          <a:solidFill>
            <a:srgbClr val="535353"/>
          </a:solidFill>
          <a:latin typeface="+mn-lt"/>
          <a:ea typeface="+mn-ea"/>
          <a:cs typeface="+mn-cs"/>
          <a:sym typeface="Gill Sans Light"/>
        </a:defRPr>
      </a:lvl2pPr>
      <a:lvl3pPr marL="1562100" indent="-520700" algn="l" defTabSz="584200" rtl="0" eaLnBrk="0" fontAlgn="base" hangingPunct="0">
        <a:lnSpc>
          <a:spcPct val="120000"/>
        </a:lnSpc>
        <a:spcBef>
          <a:spcPts val="4600"/>
        </a:spcBef>
        <a:spcAft>
          <a:spcPct val="0"/>
        </a:spcAft>
        <a:buSzPct val="82000"/>
        <a:buChar char="•"/>
        <a:defRPr sz="4600">
          <a:solidFill>
            <a:srgbClr val="535353"/>
          </a:solidFill>
          <a:latin typeface="+mn-lt"/>
          <a:ea typeface="+mn-ea"/>
          <a:cs typeface="+mn-cs"/>
          <a:sym typeface="Gill Sans Light"/>
        </a:defRPr>
      </a:lvl3pPr>
      <a:lvl4pPr marL="2082800" indent="-520700" algn="l" defTabSz="584200" rtl="0" eaLnBrk="0" fontAlgn="base" hangingPunct="0">
        <a:lnSpc>
          <a:spcPct val="120000"/>
        </a:lnSpc>
        <a:spcBef>
          <a:spcPts val="4600"/>
        </a:spcBef>
        <a:spcAft>
          <a:spcPct val="0"/>
        </a:spcAft>
        <a:buSzPct val="82000"/>
        <a:buChar char="•"/>
        <a:defRPr sz="4600">
          <a:solidFill>
            <a:srgbClr val="535353"/>
          </a:solidFill>
          <a:latin typeface="+mn-lt"/>
          <a:ea typeface="+mn-ea"/>
          <a:cs typeface="+mn-cs"/>
          <a:sym typeface="Gill Sans Light"/>
        </a:defRPr>
      </a:lvl4pPr>
      <a:lvl5pPr marL="2603500" indent="-520700" algn="l" defTabSz="584200" rtl="0" eaLnBrk="0" fontAlgn="base" hangingPunct="0">
        <a:lnSpc>
          <a:spcPct val="120000"/>
        </a:lnSpc>
        <a:spcBef>
          <a:spcPts val="4600"/>
        </a:spcBef>
        <a:spcAft>
          <a:spcPct val="0"/>
        </a:spcAft>
        <a:buSzPct val="82000"/>
        <a:buChar char="•"/>
        <a:defRPr sz="4600">
          <a:solidFill>
            <a:srgbClr val="535353"/>
          </a:solidFill>
          <a:latin typeface="+mn-lt"/>
          <a:ea typeface="+mn-ea"/>
          <a:cs typeface="+mn-cs"/>
          <a:sym typeface="Gill Sans Light"/>
        </a:defRPr>
      </a:lvl5pPr>
      <a:lvl6pPr marL="3124200" indent="-520700" defTabSz="584200">
        <a:lnSpc>
          <a:spcPct val="120000"/>
        </a:lnSpc>
        <a:spcBef>
          <a:spcPts val="4600"/>
        </a:spcBef>
        <a:buSzPct val="82000"/>
        <a:buChar char="•"/>
        <a:defRPr sz="4600">
          <a:solidFill>
            <a:srgbClr val="535353"/>
          </a:solidFill>
          <a:latin typeface="+mn-lt"/>
          <a:ea typeface="+mn-ea"/>
          <a:cs typeface="+mn-cs"/>
          <a:sym typeface="Gill Sans Light"/>
        </a:defRPr>
      </a:lvl6pPr>
      <a:lvl7pPr marL="3644900" indent="-520700" defTabSz="584200">
        <a:lnSpc>
          <a:spcPct val="120000"/>
        </a:lnSpc>
        <a:spcBef>
          <a:spcPts val="4600"/>
        </a:spcBef>
        <a:buSzPct val="82000"/>
        <a:buChar char="•"/>
        <a:defRPr sz="4600">
          <a:solidFill>
            <a:srgbClr val="535353"/>
          </a:solidFill>
          <a:latin typeface="+mn-lt"/>
          <a:ea typeface="+mn-ea"/>
          <a:cs typeface="+mn-cs"/>
          <a:sym typeface="Gill Sans Light"/>
        </a:defRPr>
      </a:lvl7pPr>
      <a:lvl8pPr marL="4165600" indent="-520700" defTabSz="584200">
        <a:lnSpc>
          <a:spcPct val="120000"/>
        </a:lnSpc>
        <a:spcBef>
          <a:spcPts val="4600"/>
        </a:spcBef>
        <a:buSzPct val="82000"/>
        <a:buChar char="•"/>
        <a:defRPr sz="4600">
          <a:solidFill>
            <a:srgbClr val="535353"/>
          </a:solidFill>
          <a:latin typeface="+mn-lt"/>
          <a:ea typeface="+mn-ea"/>
          <a:cs typeface="+mn-cs"/>
          <a:sym typeface="Gill Sans Light"/>
        </a:defRPr>
      </a:lvl8pPr>
      <a:lvl9pPr marL="4686300" indent="-520700" defTabSz="584200">
        <a:lnSpc>
          <a:spcPct val="120000"/>
        </a:lnSpc>
        <a:spcBef>
          <a:spcPts val="4600"/>
        </a:spcBef>
        <a:buSzPct val="82000"/>
        <a:buChar char="•"/>
        <a:defRPr sz="4600">
          <a:solidFill>
            <a:srgbClr val="535353"/>
          </a:solidFill>
          <a:latin typeface="+mn-lt"/>
          <a:ea typeface="+mn-ea"/>
          <a:cs typeface="+mn-cs"/>
          <a:sym typeface="Gill Sans Light"/>
        </a:defRPr>
      </a:lvl9pPr>
    </p:bodyStyle>
    <p:otherStyle>
      <a:lvl1pPr algn="ctr" defTabSz="584200">
        <a:defRPr>
          <a:solidFill>
            <a:schemeClr val="tx1"/>
          </a:solidFill>
          <a:latin typeface="+mn-lt"/>
          <a:ea typeface="+mn-ea"/>
          <a:cs typeface="+mn-cs"/>
          <a:sym typeface="Gill Sans Light"/>
        </a:defRPr>
      </a:lvl1pPr>
      <a:lvl2pPr indent="228600" algn="ctr" defTabSz="584200">
        <a:defRPr>
          <a:solidFill>
            <a:schemeClr val="tx1"/>
          </a:solidFill>
          <a:latin typeface="+mn-lt"/>
          <a:ea typeface="+mn-ea"/>
          <a:cs typeface="+mn-cs"/>
          <a:sym typeface="Gill Sans Light"/>
        </a:defRPr>
      </a:lvl2pPr>
      <a:lvl3pPr indent="457200" algn="ctr" defTabSz="584200">
        <a:defRPr>
          <a:solidFill>
            <a:schemeClr val="tx1"/>
          </a:solidFill>
          <a:latin typeface="+mn-lt"/>
          <a:ea typeface="+mn-ea"/>
          <a:cs typeface="+mn-cs"/>
          <a:sym typeface="Gill Sans Light"/>
        </a:defRPr>
      </a:lvl3pPr>
      <a:lvl4pPr indent="685800" algn="ctr" defTabSz="584200">
        <a:defRPr>
          <a:solidFill>
            <a:schemeClr val="tx1"/>
          </a:solidFill>
          <a:latin typeface="+mn-lt"/>
          <a:ea typeface="+mn-ea"/>
          <a:cs typeface="+mn-cs"/>
          <a:sym typeface="Gill Sans Light"/>
        </a:defRPr>
      </a:lvl4pPr>
      <a:lvl5pPr indent="914400" algn="ctr" defTabSz="584200">
        <a:defRPr>
          <a:solidFill>
            <a:schemeClr val="tx1"/>
          </a:solidFill>
          <a:latin typeface="+mn-lt"/>
          <a:ea typeface="+mn-ea"/>
          <a:cs typeface="+mn-cs"/>
          <a:sym typeface="Gill Sans Light"/>
        </a:defRPr>
      </a:lvl5pPr>
      <a:lvl6pPr indent="1143000" algn="ctr" defTabSz="584200">
        <a:defRPr>
          <a:solidFill>
            <a:schemeClr val="tx1"/>
          </a:solidFill>
          <a:latin typeface="+mn-lt"/>
          <a:ea typeface="+mn-ea"/>
          <a:cs typeface="+mn-cs"/>
          <a:sym typeface="Gill Sans Light"/>
        </a:defRPr>
      </a:lvl6pPr>
      <a:lvl7pPr indent="1371600" algn="ctr" defTabSz="584200">
        <a:defRPr>
          <a:solidFill>
            <a:schemeClr val="tx1"/>
          </a:solidFill>
          <a:latin typeface="+mn-lt"/>
          <a:ea typeface="+mn-ea"/>
          <a:cs typeface="+mn-cs"/>
          <a:sym typeface="Gill Sans Light"/>
        </a:defRPr>
      </a:lvl7pPr>
      <a:lvl8pPr indent="1600200" algn="ctr" defTabSz="584200">
        <a:defRPr>
          <a:solidFill>
            <a:schemeClr val="tx1"/>
          </a:solidFill>
          <a:latin typeface="+mn-lt"/>
          <a:ea typeface="+mn-ea"/>
          <a:cs typeface="+mn-cs"/>
          <a:sym typeface="Gill Sans Light"/>
        </a:defRPr>
      </a:lvl8pPr>
      <a:lvl9pPr indent="1828800" algn="ctr" defTabSz="584200">
        <a:defRPr>
          <a:solidFill>
            <a:schemeClr val="tx1"/>
          </a:solidFill>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5.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asted-image.jpg"/>
          <p:cNvPicPr>
            <a:picLocks noChangeAspect="1" noChangeArrowheads="1"/>
          </p:cNvPicPr>
          <p:nvPr/>
        </p:nvPicPr>
        <p:blipFill>
          <a:blip r:embed="rId2"/>
          <a:srcRect/>
          <a:stretch>
            <a:fillRect/>
          </a:stretch>
        </p:blipFill>
        <p:spPr bwMode="auto">
          <a:xfrm>
            <a:off x="3835400" y="520700"/>
            <a:ext cx="5410200" cy="5859463"/>
          </a:xfrm>
          <a:prstGeom prst="rect">
            <a:avLst/>
          </a:prstGeom>
          <a:noFill/>
          <a:ln w="12700">
            <a:noFill/>
            <a:miter lim="400000"/>
            <a:headEnd/>
            <a:tailEnd/>
          </a:ln>
        </p:spPr>
      </p:pic>
      <p:sp>
        <p:nvSpPr>
          <p:cNvPr id="33" name="Shape 33"/>
          <p:cNvSpPr>
            <a:spLocks noGrp="1"/>
          </p:cNvSpPr>
          <p:nvPr>
            <p:ph type="title"/>
          </p:nvPr>
        </p:nvSpPr>
        <p:spPr/>
        <p:txBody>
          <a:bodyPr/>
          <a:lstStyle/>
          <a:p>
            <a:pPr eaLnBrk="1" fontAlgn="auto" hangingPunct="1">
              <a:spcBef>
                <a:spcPts val="0"/>
              </a:spcBef>
              <a:spcAft>
                <a:spcPts val="0"/>
              </a:spcAft>
              <a:defRPr sz="1800" cap="none">
                <a:solidFill>
                  <a:srgbClr val="000000"/>
                </a:solidFill>
              </a:defRPr>
            </a:pPr>
            <a:r>
              <a:t>第三回　ざっくり美術史</a:t>
            </a:r>
          </a:p>
        </p:txBody>
      </p:sp>
      <p:sp>
        <p:nvSpPr>
          <p:cNvPr id="15363" name="Shape 34"/>
          <p:cNvSpPr>
            <a:spLocks noGrp="1"/>
          </p:cNvSpPr>
          <p:nvPr>
            <p:ph type="body" idx="1"/>
          </p:nvPr>
        </p:nvSpPr>
        <p:spPr/>
        <p:txBody>
          <a:bodyPr/>
          <a:lstStyle/>
          <a:p>
            <a:pPr eaLnBrk="1" hangingPunct="1">
              <a:spcBef>
                <a:spcPct val="0"/>
              </a:spcBef>
            </a:pPr>
            <a:r>
              <a:rPr lang="ja-JP" altLang="en-US" smtClean="0"/>
              <a:t>ライフスタジオ大宮店　矢口多絵</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asted-image.jpg"/>
          <p:cNvPicPr>
            <a:picLocks noChangeAspect="1" noChangeArrowheads="1"/>
          </p:cNvPicPr>
          <p:nvPr/>
        </p:nvPicPr>
        <p:blipFill>
          <a:blip r:embed="rId2"/>
          <a:srcRect l="2402" r="2402"/>
          <a:stretch>
            <a:fillRect/>
          </a:stretch>
        </p:blipFill>
        <p:spPr bwMode="auto">
          <a:xfrm>
            <a:off x="6705600" y="609600"/>
            <a:ext cx="5359400" cy="7759700"/>
          </a:xfrm>
          <a:prstGeom prst="rect">
            <a:avLst/>
          </a:prstGeom>
          <a:noFill/>
          <a:ln w="12700">
            <a:noFill/>
            <a:miter lim="400000"/>
            <a:headEnd/>
            <a:tailEnd/>
          </a:ln>
        </p:spPr>
      </p:pic>
      <p:sp>
        <p:nvSpPr>
          <p:cNvPr id="71" name="Shape 71"/>
          <p:cNvSpPr>
            <a:spLocks noGrp="1"/>
          </p:cNvSpPr>
          <p:nvPr>
            <p:ph type="title"/>
          </p:nvPr>
        </p:nvSpPr>
        <p:spPr/>
        <p:txBody>
          <a:bodyPr/>
          <a:lstStyle/>
          <a:p>
            <a:pPr eaLnBrk="1" fontAlgn="auto" hangingPunct="1">
              <a:spcBef>
                <a:spcPts val="0"/>
              </a:spcBef>
              <a:spcAft>
                <a:spcPts val="0"/>
              </a:spcAft>
              <a:defRPr sz="1800" cap="none">
                <a:solidFill>
                  <a:srgbClr val="000000"/>
                </a:solidFill>
              </a:defRPr>
            </a:pPr>
            <a:r>
              <a:t>ダリ</a:t>
            </a:r>
          </a:p>
        </p:txBody>
      </p:sp>
      <p:sp>
        <p:nvSpPr>
          <p:cNvPr id="24579" name="Shape 72"/>
          <p:cNvSpPr>
            <a:spLocks noGrp="1"/>
          </p:cNvSpPr>
          <p:nvPr>
            <p:ph type="body" idx="1"/>
          </p:nvPr>
        </p:nvSpPr>
        <p:spPr/>
        <p:txBody>
          <a:bodyPr/>
          <a:lstStyle/>
          <a:p>
            <a:pPr eaLnBrk="1" hangingPunct="1">
              <a:spcBef>
                <a:spcPct val="0"/>
              </a:spcBef>
            </a:pPr>
            <a:r>
              <a:rPr lang="ja-JP" altLang="en-US" sz="3300" smtClean="0"/>
              <a:t>普通である事が信じられない</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asted-image.jpg"/>
          <p:cNvPicPr>
            <a:picLocks noChangeAspect="1" noChangeArrowheads="1"/>
          </p:cNvPicPr>
          <p:nvPr/>
        </p:nvPicPr>
        <p:blipFill>
          <a:blip r:embed="rId2"/>
          <a:srcRect t="4416" b="4416"/>
          <a:stretch>
            <a:fillRect/>
          </a:stretch>
        </p:blipFill>
        <p:spPr bwMode="auto">
          <a:xfrm>
            <a:off x="6870700" y="2781300"/>
            <a:ext cx="5283200" cy="6184900"/>
          </a:xfrm>
          <a:prstGeom prst="rect">
            <a:avLst/>
          </a:prstGeom>
          <a:noFill/>
          <a:ln w="12700">
            <a:noFill/>
            <a:miter lim="400000"/>
            <a:headEnd/>
            <a:tailEnd/>
          </a:ln>
        </p:spPr>
      </p:pic>
      <p:sp>
        <p:nvSpPr>
          <p:cNvPr id="75" name="Shape 75"/>
          <p:cNvSpPr>
            <a:spLocks noGrp="1"/>
          </p:cNvSpPr>
          <p:nvPr>
            <p:ph type="title"/>
          </p:nvPr>
        </p:nvSpPr>
        <p:spPr/>
        <p:txBody>
          <a:bodyPr/>
          <a:lstStyle/>
          <a:p>
            <a:pPr eaLnBrk="1" fontAlgn="auto" hangingPunct="1">
              <a:spcBef>
                <a:spcPts val="0"/>
              </a:spcBef>
              <a:spcAft>
                <a:spcPts val="0"/>
              </a:spcAft>
              <a:defRPr sz="1800" cap="none">
                <a:solidFill>
                  <a:srgbClr val="000000"/>
                </a:solidFill>
              </a:defRPr>
            </a:pPr>
            <a:r>
              <a:t>Salvador Dalí</a:t>
            </a:r>
          </a:p>
        </p:txBody>
      </p:sp>
      <p:sp>
        <p:nvSpPr>
          <p:cNvPr id="76" name="Shape 76"/>
          <p:cNvSpPr>
            <a:spLocks noGrp="1"/>
          </p:cNvSpPr>
          <p:nvPr>
            <p:ph type="body" idx="1"/>
          </p:nvPr>
        </p:nvSpPr>
        <p:spPr/>
        <p:txBody>
          <a:bodyPr>
            <a:normAutofit/>
          </a:bodyPr>
          <a:lstStyle/>
          <a:p>
            <a:pPr marL="349758" indent="-349758" defTabSz="473201" eaLnBrk="1" fontAlgn="auto" hangingPunct="1">
              <a:spcBef>
                <a:spcPts val="3000"/>
              </a:spcBef>
              <a:spcAft>
                <a:spcPts val="0"/>
              </a:spcAft>
              <a:defRPr sz="1800">
                <a:solidFill>
                  <a:srgbClr val="000000"/>
                </a:solidFill>
              </a:defRPr>
            </a:pPr>
            <a:r>
              <a:rPr sz="3078"/>
              <a:t>1904年5月11日 - 1989年1月23日</a:t>
            </a:r>
          </a:p>
          <a:p>
            <a:pPr marL="349758" indent="-349758" defTabSz="473201" eaLnBrk="1" fontAlgn="auto" hangingPunct="1">
              <a:spcBef>
                <a:spcPts val="3000"/>
              </a:spcBef>
              <a:spcAft>
                <a:spcPts val="0"/>
              </a:spcAft>
              <a:defRPr sz="1800">
                <a:solidFill>
                  <a:srgbClr val="000000"/>
                </a:solidFill>
              </a:defRPr>
            </a:pPr>
            <a:r>
              <a:rPr sz="3078"/>
              <a:t>第二次世界大戦中は戦禍を避けてアメリカ合衆国に移住したが、1948年にスペインに帰国。</a:t>
            </a:r>
          </a:p>
          <a:p>
            <a:pPr marL="349758" indent="-349758" defTabSz="473201" eaLnBrk="1" fontAlgn="auto" hangingPunct="1">
              <a:spcBef>
                <a:spcPts val="3000"/>
              </a:spcBef>
              <a:spcAft>
                <a:spcPts val="0"/>
              </a:spcAft>
              <a:defRPr sz="1800">
                <a:solidFill>
                  <a:srgbClr val="000000"/>
                </a:solidFill>
              </a:defRPr>
            </a:pPr>
            <a:r>
              <a:rPr sz="3078"/>
              <a:t>1989年にフィゲラスのダリ劇場美術館に隣接するガラテアの塔で、心不全により死去。85歳没。</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a:spLocks noGrp="1"/>
          </p:cNvSpPr>
          <p:nvPr>
            <p:ph type="title"/>
          </p:nvPr>
        </p:nvSpPr>
        <p:spPr/>
        <p:txBody>
          <a:bodyPr/>
          <a:lstStyle/>
          <a:p>
            <a:pPr eaLnBrk="1" fontAlgn="auto" hangingPunct="1">
              <a:spcBef>
                <a:spcPts val="0"/>
              </a:spcBef>
              <a:spcAft>
                <a:spcPts val="0"/>
              </a:spcAft>
              <a:defRPr sz="1800" cap="none">
                <a:solidFill>
                  <a:srgbClr val="000000"/>
                </a:solidFill>
              </a:defRPr>
            </a:pPr>
            <a:r>
              <a:t>ダリの特徴</a:t>
            </a:r>
          </a:p>
        </p:txBody>
      </p:sp>
      <p:sp>
        <p:nvSpPr>
          <p:cNvPr id="79" name="Shape 79"/>
          <p:cNvSpPr>
            <a:spLocks noGrp="1"/>
          </p:cNvSpPr>
          <p:nvPr>
            <p:ph type="body" idx="1"/>
          </p:nvPr>
        </p:nvSpPr>
        <p:spPr/>
        <p:txBody>
          <a:bodyPr>
            <a:normAutofit/>
          </a:bodyPr>
          <a:lstStyle/>
          <a:p>
            <a:pPr marL="411352" indent="-411352" defTabSz="461518" eaLnBrk="1" fontAlgn="auto" hangingPunct="1">
              <a:spcBef>
                <a:spcPts val="3600"/>
              </a:spcBef>
              <a:spcAft>
                <a:spcPts val="0"/>
              </a:spcAft>
              <a:defRPr sz="1800">
                <a:solidFill>
                  <a:srgbClr val="000000"/>
                </a:solidFill>
              </a:defRPr>
            </a:pPr>
            <a:r>
              <a:rPr sz="3634"/>
              <a:t>普通である事を徹底拒否</a:t>
            </a:r>
          </a:p>
          <a:p>
            <a:pPr marL="411352" indent="-411352" defTabSz="461518" eaLnBrk="1" fontAlgn="auto" hangingPunct="1">
              <a:spcBef>
                <a:spcPts val="3600"/>
              </a:spcBef>
              <a:spcAft>
                <a:spcPts val="0"/>
              </a:spcAft>
              <a:defRPr sz="1800">
                <a:solidFill>
                  <a:srgbClr val="000000"/>
                </a:solidFill>
              </a:defRPr>
            </a:pPr>
            <a:r>
              <a:rPr sz="3634"/>
              <a:t>他人と正反対の事がしたくてたまらない</a:t>
            </a:r>
          </a:p>
          <a:p>
            <a:pPr marL="411352" indent="-411352" defTabSz="461518" eaLnBrk="1" fontAlgn="auto" hangingPunct="1">
              <a:spcBef>
                <a:spcPts val="3600"/>
              </a:spcBef>
              <a:spcAft>
                <a:spcPts val="0"/>
              </a:spcAft>
              <a:defRPr sz="1800">
                <a:solidFill>
                  <a:srgbClr val="000000"/>
                </a:solidFill>
              </a:defRPr>
            </a:pPr>
            <a:r>
              <a:rPr sz="3634"/>
              <a:t>個というものの表現に徹するということ</a:t>
            </a:r>
          </a:p>
          <a:p>
            <a:pPr marL="411352" indent="-411352" defTabSz="461518" eaLnBrk="1" fontAlgn="auto" hangingPunct="1">
              <a:spcBef>
                <a:spcPts val="3600"/>
              </a:spcBef>
              <a:spcAft>
                <a:spcPts val="0"/>
              </a:spcAft>
              <a:defRPr sz="1800">
                <a:solidFill>
                  <a:srgbClr val="000000"/>
                </a:solidFill>
              </a:defRPr>
            </a:pPr>
            <a:r>
              <a:rPr sz="3634"/>
              <a:t>あまのじゃくな精神</a:t>
            </a:r>
          </a:p>
          <a:p>
            <a:pPr marL="411352" indent="-411352" defTabSz="461518" eaLnBrk="1" fontAlgn="auto" hangingPunct="1">
              <a:spcBef>
                <a:spcPts val="3600"/>
              </a:spcBef>
              <a:spcAft>
                <a:spcPts val="0"/>
              </a:spcAft>
              <a:defRPr sz="1800">
                <a:solidFill>
                  <a:srgbClr val="000000"/>
                </a:solidFill>
              </a:defRPr>
            </a:pPr>
            <a:r>
              <a:rPr sz="3634"/>
              <a:t>当たり前の世界に当たり前に暮らしている事の何がそんなに面白いのか？</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Shape 81"/>
          <p:cNvSpPr>
            <a:spLocks noGrp="1"/>
          </p:cNvSpPr>
          <p:nvPr>
            <p:ph type="body" idx="1"/>
          </p:nvPr>
        </p:nvSpPr>
        <p:spPr/>
        <p:txBody>
          <a:bodyPr>
            <a:normAutofit/>
          </a:bodyPr>
          <a:lstStyle/>
          <a:p>
            <a:pPr marL="453009" indent="-453009" defTabSz="508254" eaLnBrk="1" fontAlgn="auto" hangingPunct="1">
              <a:spcBef>
                <a:spcPts val="4000"/>
              </a:spcBef>
              <a:spcAft>
                <a:spcPts val="0"/>
              </a:spcAft>
              <a:defRPr sz="1800">
                <a:solidFill>
                  <a:srgbClr val="000000"/>
                </a:solidFill>
              </a:defRPr>
            </a:pPr>
            <a:r>
              <a:rPr sz="4002"/>
              <a:t>「私にはさっぱりわからない、レストランで焼いた伊勢エビを注文したら、なぜその代わりに料理した電話機が皿に盛られて出てこないのか？」</a:t>
            </a:r>
          </a:p>
          <a:p>
            <a:pPr marL="453009" indent="-453009" defTabSz="508254" eaLnBrk="1" fontAlgn="auto" hangingPunct="1">
              <a:spcBef>
                <a:spcPts val="4000"/>
              </a:spcBef>
              <a:spcAft>
                <a:spcPts val="0"/>
              </a:spcAft>
              <a:defRPr sz="1800">
                <a:solidFill>
                  <a:srgbClr val="000000"/>
                </a:solidFill>
              </a:defRPr>
            </a:pPr>
            <a:r>
              <a:rPr sz="4002"/>
              <a:t>「銀行員がお客から託された小切手を食べてしまうという簡単な事さえ思いつかないのも驚きだが、画家達の誰1人として柔らかい時計を描こうとしないとは、私はまったく驚きあきれるほかなかった」</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asted-image.jpg"/>
          <p:cNvPicPr>
            <a:picLocks noChangeAspect="1" noChangeArrowheads="1"/>
          </p:cNvPicPr>
          <p:nvPr/>
        </p:nvPicPr>
        <p:blipFill>
          <a:blip r:embed="rId2"/>
          <a:srcRect/>
          <a:stretch>
            <a:fillRect/>
          </a:stretch>
        </p:blipFill>
        <p:spPr bwMode="auto">
          <a:xfrm>
            <a:off x="490538" y="2035175"/>
            <a:ext cx="5364162" cy="4016375"/>
          </a:xfrm>
          <a:prstGeom prst="rect">
            <a:avLst/>
          </a:prstGeom>
          <a:noFill/>
          <a:ln w="12700">
            <a:noFill/>
            <a:miter lim="400000"/>
            <a:headEnd/>
            <a:tailEnd/>
          </a:ln>
        </p:spPr>
      </p:pic>
      <p:sp>
        <p:nvSpPr>
          <p:cNvPr id="28674" name="Shape 84"/>
          <p:cNvSpPr>
            <a:spLocks noChangeArrowheads="1"/>
          </p:cNvSpPr>
          <p:nvPr/>
        </p:nvSpPr>
        <p:spPr bwMode="auto">
          <a:xfrm>
            <a:off x="1971675" y="6273800"/>
            <a:ext cx="2400300" cy="558800"/>
          </a:xfrm>
          <a:prstGeom prst="rect">
            <a:avLst/>
          </a:prstGeom>
          <a:noFill/>
          <a:ln w="12700">
            <a:noFill/>
            <a:miter lim="400000"/>
            <a:headEnd/>
            <a:tailEnd/>
          </a:ln>
        </p:spPr>
        <p:txBody>
          <a:bodyPr wrap="none" lIns="50800" tIns="50800" rIns="50800" bIns="50800" anchor="ctr">
            <a:spAutoFit/>
          </a:bodyPr>
          <a:lstStyle/>
          <a:p>
            <a:pPr algn="ctr"/>
            <a:r>
              <a:rPr kumimoji="0" lang="ja-JP" altLang="en-US">
                <a:latin typeface="Gill Sans Light"/>
                <a:ea typeface="Gill Sans Light"/>
              </a:rPr>
              <a:t>記憶の固執</a:t>
            </a:r>
          </a:p>
        </p:txBody>
      </p:sp>
      <p:pic>
        <p:nvPicPr>
          <p:cNvPr id="28675" name="pasted-image.jpg"/>
          <p:cNvPicPr>
            <a:picLocks noChangeAspect="1" noChangeArrowheads="1"/>
          </p:cNvPicPr>
          <p:nvPr/>
        </p:nvPicPr>
        <p:blipFill>
          <a:blip r:embed="rId3"/>
          <a:srcRect/>
          <a:stretch>
            <a:fillRect/>
          </a:stretch>
        </p:blipFill>
        <p:spPr bwMode="auto">
          <a:xfrm>
            <a:off x="6408738" y="485775"/>
            <a:ext cx="5986462" cy="3870325"/>
          </a:xfrm>
          <a:prstGeom prst="rect">
            <a:avLst/>
          </a:prstGeom>
          <a:noFill/>
          <a:ln w="12700">
            <a:noFill/>
            <a:miter lim="400000"/>
            <a:headEnd/>
            <a:tailEnd/>
          </a:ln>
        </p:spPr>
      </p:pic>
      <p:sp>
        <p:nvSpPr>
          <p:cNvPr id="28676" name="Shape 86"/>
          <p:cNvSpPr>
            <a:spLocks noChangeArrowheads="1"/>
          </p:cNvSpPr>
          <p:nvPr/>
        </p:nvSpPr>
        <p:spPr bwMode="auto">
          <a:xfrm>
            <a:off x="9091613" y="4597400"/>
            <a:ext cx="1028700" cy="558800"/>
          </a:xfrm>
          <a:prstGeom prst="rect">
            <a:avLst/>
          </a:prstGeom>
          <a:noFill/>
          <a:ln w="12700">
            <a:noFill/>
            <a:miter lim="400000"/>
            <a:headEnd/>
            <a:tailEnd/>
          </a:ln>
        </p:spPr>
        <p:txBody>
          <a:bodyPr wrap="none" lIns="50800" tIns="50800" rIns="50800" bIns="50800" anchor="ctr">
            <a:spAutoFit/>
          </a:bodyPr>
          <a:lstStyle/>
          <a:p>
            <a:pPr algn="ctr"/>
            <a:r>
              <a:rPr kumimoji="0" lang="ja-JP" altLang="en-US">
                <a:latin typeface="Gill Sans Light"/>
                <a:ea typeface="Gill Sans Light"/>
              </a:rPr>
              <a:t>眠り</a:t>
            </a:r>
          </a:p>
        </p:txBody>
      </p:sp>
      <p:pic>
        <p:nvPicPr>
          <p:cNvPr id="28677" name="pasted-image.jpg"/>
          <p:cNvPicPr>
            <a:picLocks noChangeAspect="1" noChangeArrowheads="1"/>
          </p:cNvPicPr>
          <p:nvPr/>
        </p:nvPicPr>
        <p:blipFill>
          <a:blip r:embed="rId4"/>
          <a:srcRect/>
          <a:stretch>
            <a:fillRect/>
          </a:stretch>
        </p:blipFill>
        <p:spPr bwMode="auto">
          <a:xfrm>
            <a:off x="7456488" y="5656263"/>
            <a:ext cx="5027612" cy="3870325"/>
          </a:xfrm>
          <a:prstGeom prst="rect">
            <a:avLst/>
          </a:prstGeom>
          <a:noFill/>
          <a:ln w="12700">
            <a:noFill/>
            <a:miter lim="400000"/>
            <a:headEnd/>
            <a:tailEnd/>
          </a:ln>
        </p:spPr>
      </p:pic>
      <p:sp>
        <p:nvSpPr>
          <p:cNvPr id="28678" name="Shape 88"/>
          <p:cNvSpPr>
            <a:spLocks noChangeArrowheads="1"/>
          </p:cNvSpPr>
          <p:nvPr/>
        </p:nvSpPr>
        <p:spPr bwMode="auto">
          <a:xfrm>
            <a:off x="1235075" y="8483600"/>
            <a:ext cx="6013450" cy="558800"/>
          </a:xfrm>
          <a:prstGeom prst="rect">
            <a:avLst/>
          </a:prstGeom>
          <a:noFill/>
          <a:ln w="12700">
            <a:noFill/>
            <a:miter lim="400000"/>
            <a:headEnd/>
            <a:tailEnd/>
          </a:ln>
        </p:spPr>
        <p:txBody>
          <a:bodyPr wrap="none" lIns="50800" tIns="50800" rIns="50800" bIns="50800" anchor="ctr">
            <a:spAutoFit/>
          </a:bodyPr>
          <a:lstStyle/>
          <a:p>
            <a:pPr algn="ctr"/>
            <a:r>
              <a:rPr kumimoji="0" lang="ja-JP" altLang="en-US">
                <a:latin typeface="Gill Sans Light"/>
                <a:ea typeface="Gill Sans Light"/>
              </a:rPr>
              <a:t>ビキニの３つのスフィンクス</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asted-image.jpg"/>
          <p:cNvPicPr>
            <a:picLocks noChangeAspect="1" noChangeArrowheads="1"/>
          </p:cNvPicPr>
          <p:nvPr/>
        </p:nvPicPr>
        <p:blipFill>
          <a:blip r:embed="rId2"/>
          <a:srcRect l="11737" r="11737"/>
          <a:stretch>
            <a:fillRect/>
          </a:stretch>
        </p:blipFill>
        <p:spPr bwMode="auto">
          <a:xfrm>
            <a:off x="6705600" y="609600"/>
            <a:ext cx="5359400" cy="7759700"/>
          </a:xfrm>
          <a:prstGeom prst="rect">
            <a:avLst/>
          </a:prstGeom>
          <a:noFill/>
          <a:ln w="12700">
            <a:noFill/>
            <a:miter lim="400000"/>
            <a:headEnd/>
            <a:tailEnd/>
          </a:ln>
        </p:spPr>
      </p:pic>
      <p:sp>
        <p:nvSpPr>
          <p:cNvPr id="91" name="Shape 91"/>
          <p:cNvSpPr>
            <a:spLocks noGrp="1"/>
          </p:cNvSpPr>
          <p:nvPr>
            <p:ph type="title"/>
          </p:nvPr>
        </p:nvSpPr>
        <p:spPr/>
        <p:txBody>
          <a:bodyPr/>
          <a:lstStyle/>
          <a:p>
            <a:pPr eaLnBrk="1" fontAlgn="auto" hangingPunct="1">
              <a:spcBef>
                <a:spcPts val="0"/>
              </a:spcBef>
              <a:spcAft>
                <a:spcPts val="0"/>
              </a:spcAft>
              <a:defRPr sz="1800" cap="none">
                <a:solidFill>
                  <a:srgbClr val="000000"/>
                </a:solidFill>
              </a:defRPr>
            </a:pPr>
            <a:r>
              <a:t>クレー</a:t>
            </a:r>
          </a:p>
        </p:txBody>
      </p:sp>
      <p:sp>
        <p:nvSpPr>
          <p:cNvPr id="29699" name="Shape 92"/>
          <p:cNvSpPr>
            <a:spLocks noGrp="1"/>
          </p:cNvSpPr>
          <p:nvPr>
            <p:ph type="body" idx="1"/>
          </p:nvPr>
        </p:nvSpPr>
        <p:spPr/>
        <p:txBody>
          <a:bodyPr/>
          <a:lstStyle/>
          <a:p>
            <a:pPr eaLnBrk="1" hangingPunct="1">
              <a:spcBef>
                <a:spcPct val="0"/>
              </a:spcBef>
            </a:pPr>
            <a:r>
              <a:rPr lang="ja-JP" altLang="en-US" smtClean="0"/>
              <a:t>形も色も理論化する</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asted-image.jpg"/>
          <p:cNvPicPr>
            <a:picLocks noChangeAspect="1" noChangeArrowheads="1"/>
          </p:cNvPicPr>
          <p:nvPr/>
        </p:nvPicPr>
        <p:blipFill>
          <a:blip r:embed="rId2"/>
          <a:srcRect t="7607" b="7607"/>
          <a:stretch>
            <a:fillRect/>
          </a:stretch>
        </p:blipFill>
        <p:spPr bwMode="auto">
          <a:xfrm>
            <a:off x="7431088" y="2997200"/>
            <a:ext cx="4913312" cy="5753100"/>
          </a:xfrm>
          <a:prstGeom prst="rect">
            <a:avLst/>
          </a:prstGeom>
          <a:noFill/>
          <a:ln w="12700">
            <a:noFill/>
            <a:miter lim="400000"/>
            <a:headEnd/>
            <a:tailEnd/>
          </a:ln>
        </p:spPr>
      </p:pic>
      <p:sp>
        <p:nvSpPr>
          <p:cNvPr id="95" name="Shape 95"/>
          <p:cNvSpPr>
            <a:spLocks noGrp="1"/>
          </p:cNvSpPr>
          <p:nvPr>
            <p:ph type="title"/>
          </p:nvPr>
        </p:nvSpPr>
        <p:spPr/>
        <p:txBody>
          <a:bodyPr/>
          <a:lstStyle/>
          <a:p>
            <a:pPr eaLnBrk="1" fontAlgn="auto" hangingPunct="1">
              <a:spcBef>
                <a:spcPts val="0"/>
              </a:spcBef>
              <a:spcAft>
                <a:spcPts val="0"/>
              </a:spcAft>
              <a:defRPr sz="1800" cap="none">
                <a:solidFill>
                  <a:srgbClr val="000000"/>
                </a:solidFill>
              </a:defRPr>
            </a:pPr>
            <a:r>
              <a:t>Paul Klee</a:t>
            </a:r>
          </a:p>
        </p:txBody>
      </p:sp>
      <p:sp>
        <p:nvSpPr>
          <p:cNvPr id="96" name="Shape 96"/>
          <p:cNvSpPr>
            <a:spLocks noGrp="1"/>
          </p:cNvSpPr>
          <p:nvPr>
            <p:ph type="body" idx="1"/>
          </p:nvPr>
        </p:nvSpPr>
        <p:spPr>
          <a:xfrm>
            <a:off x="355600" y="2730500"/>
            <a:ext cx="6780213" cy="6299200"/>
          </a:xfrm>
        </p:spPr>
        <p:txBody>
          <a:bodyPr>
            <a:normAutofit/>
          </a:bodyPr>
          <a:lstStyle/>
          <a:p>
            <a:pPr marL="332486" indent="-332486" defTabSz="449833" eaLnBrk="1" fontAlgn="auto" hangingPunct="1">
              <a:spcBef>
                <a:spcPts val="2900"/>
              </a:spcBef>
              <a:spcAft>
                <a:spcPts val="0"/>
              </a:spcAft>
              <a:defRPr sz="1800">
                <a:solidFill>
                  <a:srgbClr val="000000"/>
                </a:solidFill>
              </a:defRPr>
            </a:pPr>
            <a:r>
              <a:rPr sz="2925"/>
              <a:t>1879年12月18日 - 1940年6月29日</a:t>
            </a:r>
          </a:p>
          <a:p>
            <a:pPr marL="332486" indent="-332486" defTabSz="449833" eaLnBrk="1" fontAlgn="auto" hangingPunct="1">
              <a:spcBef>
                <a:spcPts val="2900"/>
              </a:spcBef>
              <a:spcAft>
                <a:spcPts val="0"/>
              </a:spcAft>
              <a:defRPr sz="1800">
                <a:solidFill>
                  <a:srgbClr val="000000"/>
                </a:solidFill>
              </a:defRPr>
            </a:pPr>
            <a:r>
              <a:rPr sz="2925"/>
              <a:t>作風は表現主義、超現実主義などのいずれにも属さない、独特のものである。</a:t>
            </a:r>
          </a:p>
          <a:p>
            <a:pPr marL="332486" indent="-332486" defTabSz="449833" eaLnBrk="1" fontAlgn="auto" hangingPunct="1">
              <a:spcBef>
                <a:spcPts val="2900"/>
              </a:spcBef>
              <a:spcAft>
                <a:spcPts val="0"/>
              </a:spcAft>
              <a:defRPr sz="1800">
                <a:solidFill>
                  <a:srgbClr val="000000"/>
                </a:solidFill>
              </a:defRPr>
            </a:pPr>
            <a:r>
              <a:rPr sz="2925"/>
              <a:t>「芸術は見えないものを見えるようにする」と主張していたクレーの作品は通常のキャンヴァスに油彩で描いたものはむしろ少なく、新聞紙などさまざまな支持体に油彩、水彩などさまざまな画材で描いている。</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p:cNvSpPr>
          <p:nvPr>
            <p:ph type="title"/>
          </p:nvPr>
        </p:nvSpPr>
        <p:spPr/>
        <p:txBody>
          <a:bodyPr/>
          <a:lstStyle/>
          <a:p>
            <a:pPr eaLnBrk="1" fontAlgn="auto" hangingPunct="1">
              <a:spcBef>
                <a:spcPts val="0"/>
              </a:spcBef>
              <a:spcAft>
                <a:spcPts val="0"/>
              </a:spcAft>
              <a:defRPr sz="1800" cap="none">
                <a:solidFill>
                  <a:srgbClr val="000000"/>
                </a:solidFill>
              </a:defRPr>
            </a:pPr>
            <a:r>
              <a:t>クレーの特徴</a:t>
            </a:r>
          </a:p>
        </p:txBody>
      </p:sp>
      <p:sp>
        <p:nvSpPr>
          <p:cNvPr id="31746" name="Shape 99"/>
          <p:cNvSpPr>
            <a:spLocks noGrp="1"/>
          </p:cNvSpPr>
          <p:nvPr>
            <p:ph type="body" idx="1"/>
          </p:nvPr>
        </p:nvSpPr>
        <p:spPr/>
        <p:txBody>
          <a:bodyPr/>
          <a:lstStyle/>
          <a:p>
            <a:pPr eaLnBrk="1" hangingPunct="1"/>
            <a:r>
              <a:rPr lang="ja-JP" altLang="en-US" smtClean="0"/>
              <a:t>世界のエネルギーの運動性をすべてとらえ、それを最終的には抽象的な形にとらえ、落とし込んでいった。</a:t>
            </a:r>
          </a:p>
          <a:p>
            <a:pPr eaLnBrk="1" hangingPunct="1"/>
            <a:r>
              <a:rPr lang="ja-JP" altLang="en-US" smtClean="0"/>
              <a:t>経験的な理論に基づいている</a:t>
            </a:r>
          </a:p>
          <a:p>
            <a:pPr eaLnBrk="1" hangingPunct="1"/>
            <a:r>
              <a:rPr lang="ja-JP" altLang="en-US" smtClean="0"/>
              <a:t>世界のエネルギーの運動を抽象化した記号</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101"/>
          <p:cNvSpPr>
            <a:spLocks noGrp="1"/>
          </p:cNvSpPr>
          <p:nvPr>
            <p:ph type="title"/>
          </p:nvPr>
        </p:nvSpPr>
        <p:spPr/>
        <p:txBody>
          <a:bodyPr/>
          <a:lstStyle/>
          <a:p>
            <a:pPr eaLnBrk="1" fontAlgn="auto" hangingPunct="1">
              <a:spcBef>
                <a:spcPts val="0"/>
              </a:spcBef>
              <a:spcAft>
                <a:spcPts val="0"/>
              </a:spcAft>
              <a:defRPr sz="1800" cap="none">
                <a:solidFill>
                  <a:srgbClr val="000000"/>
                </a:solidFill>
              </a:defRPr>
            </a:pPr>
            <a:r>
              <a:t>「形と色」</a:t>
            </a:r>
          </a:p>
        </p:txBody>
      </p:sp>
      <p:sp>
        <p:nvSpPr>
          <p:cNvPr id="32770" name="Shape 102"/>
          <p:cNvSpPr>
            <a:spLocks noChangeArrowheads="1"/>
          </p:cNvSpPr>
          <p:nvPr/>
        </p:nvSpPr>
        <p:spPr bwMode="auto">
          <a:xfrm>
            <a:off x="2330450" y="2447925"/>
            <a:ext cx="8343900" cy="558800"/>
          </a:xfrm>
          <a:prstGeom prst="rect">
            <a:avLst/>
          </a:prstGeom>
          <a:noFill/>
          <a:ln w="12700">
            <a:noFill/>
            <a:miter lim="400000"/>
            <a:headEnd/>
            <a:tailEnd/>
          </a:ln>
        </p:spPr>
        <p:txBody>
          <a:bodyPr wrap="none" lIns="50800" tIns="50800" rIns="50800" bIns="50800" anchor="ctr">
            <a:spAutoFit/>
          </a:bodyPr>
          <a:lstStyle/>
          <a:p>
            <a:pPr algn="ctr"/>
            <a:r>
              <a:rPr kumimoji="0" lang="ja-JP" altLang="en-US">
                <a:latin typeface="Gill Sans Light"/>
                <a:ea typeface="Gill Sans Light"/>
              </a:rPr>
              <a:t>宇宙の力学的要素</a:t>
            </a:r>
            <a:r>
              <a:rPr kumimoji="0" lang="en-US" altLang="ja-JP">
                <a:latin typeface="Gill Sans Light"/>
                <a:ea typeface="Gill Sans Light"/>
              </a:rPr>
              <a:t>〜</a:t>
            </a:r>
            <a:r>
              <a:rPr kumimoji="0" lang="ja-JP" altLang="en-US">
                <a:latin typeface="Gill Sans Light"/>
                <a:ea typeface="Gill Sans Light"/>
              </a:rPr>
              <a:t>形も色も理論で整理</a:t>
            </a:r>
          </a:p>
        </p:txBody>
      </p:sp>
      <p:sp>
        <p:nvSpPr>
          <p:cNvPr id="32771" name="Shape 103"/>
          <p:cNvSpPr>
            <a:spLocks noChangeArrowheads="1"/>
          </p:cNvSpPr>
          <p:nvPr/>
        </p:nvSpPr>
        <p:spPr bwMode="auto">
          <a:xfrm>
            <a:off x="712788" y="3768725"/>
            <a:ext cx="11579225" cy="2282825"/>
          </a:xfrm>
          <a:prstGeom prst="roundRect">
            <a:avLst>
              <a:gd name="adj" fmla="val 8347"/>
            </a:avLst>
          </a:prstGeom>
          <a:solidFill>
            <a:srgbClr val="808785"/>
          </a:solidFill>
          <a:ln w="12700">
            <a:noFill/>
            <a:miter lim="400000"/>
            <a:headEnd/>
            <a:tailEnd/>
          </a:ln>
        </p:spPr>
        <p:txBody>
          <a:bodyPr lIns="50800" tIns="50800" rIns="50800" bIns="50800" anchor="ctr"/>
          <a:lstStyle/>
          <a:p>
            <a:pPr algn="ctr"/>
            <a:r>
              <a:rPr kumimoji="0" lang="ja-JP" altLang="en-US">
                <a:solidFill>
                  <a:srgbClr val="FFFFFF"/>
                </a:solidFill>
                <a:latin typeface="Gill Sans Light"/>
                <a:ea typeface="Gill Sans Light"/>
              </a:rPr>
              <a:t>エネルギーの流れ</a:t>
            </a:r>
          </a:p>
          <a:p>
            <a:pPr algn="ctr"/>
            <a:r>
              <a:rPr kumimoji="0" lang="ja-JP" altLang="en-US" sz="3200">
                <a:solidFill>
                  <a:srgbClr val="FFFFFF"/>
                </a:solidFill>
                <a:latin typeface="Gill Sans Light"/>
                <a:ea typeface="Gill Sans Light"/>
              </a:rPr>
              <a:t>（物事は何でもエネルギーの流れを意識しなくてはならない）</a:t>
            </a:r>
          </a:p>
        </p:txBody>
      </p:sp>
      <p:sp>
        <p:nvSpPr>
          <p:cNvPr id="32772" name="Shape 104"/>
          <p:cNvSpPr>
            <a:spLocks noChangeArrowheads="1"/>
          </p:cNvSpPr>
          <p:nvPr/>
        </p:nvSpPr>
        <p:spPr bwMode="auto">
          <a:xfrm>
            <a:off x="4508500" y="6350000"/>
            <a:ext cx="7702550" cy="2701925"/>
          </a:xfrm>
          <a:custGeom>
            <a:avLst/>
            <a:gdLst>
              <a:gd name="T0" fmla="*/ 3851474 w 21600"/>
              <a:gd name="T1" fmla="*/ 1351162 h 21600"/>
              <a:gd name="T2" fmla="*/ 3851474 w 21600"/>
              <a:gd name="T3" fmla="*/ 1351162 h 21600"/>
              <a:gd name="T4" fmla="*/ 3851474 w 21600"/>
              <a:gd name="T5" fmla="*/ 1351162 h 21600"/>
              <a:gd name="T6" fmla="*/ 3851474 w 21600"/>
              <a:gd name="T7" fmla="*/ 1351162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1894" y="0"/>
                </a:moveTo>
                <a:cubicBezTo>
                  <a:pt x="1685" y="0"/>
                  <a:pt x="1516" y="482"/>
                  <a:pt x="1516" y="1079"/>
                </a:cubicBezTo>
                <a:lnTo>
                  <a:pt x="1516" y="8638"/>
                </a:lnTo>
                <a:lnTo>
                  <a:pt x="0" y="10798"/>
                </a:lnTo>
                <a:lnTo>
                  <a:pt x="1516" y="12959"/>
                </a:lnTo>
                <a:lnTo>
                  <a:pt x="1516" y="20518"/>
                </a:lnTo>
                <a:cubicBezTo>
                  <a:pt x="1516" y="21115"/>
                  <a:pt x="1685" y="21600"/>
                  <a:pt x="1894" y="21600"/>
                </a:cubicBezTo>
                <a:lnTo>
                  <a:pt x="21221" y="21600"/>
                </a:lnTo>
                <a:cubicBezTo>
                  <a:pt x="21430" y="21600"/>
                  <a:pt x="21600" y="21115"/>
                  <a:pt x="21600" y="20518"/>
                </a:cubicBezTo>
                <a:lnTo>
                  <a:pt x="21600" y="1079"/>
                </a:lnTo>
                <a:cubicBezTo>
                  <a:pt x="21600" y="482"/>
                  <a:pt x="21430" y="0"/>
                  <a:pt x="21221" y="0"/>
                </a:cubicBezTo>
                <a:lnTo>
                  <a:pt x="1894" y="0"/>
                </a:lnTo>
                <a:close/>
              </a:path>
            </a:pathLst>
          </a:custGeom>
          <a:solidFill>
            <a:srgbClr val="D9971A"/>
          </a:solidFill>
          <a:ln w="12700">
            <a:noFill/>
            <a:miter lim="400000"/>
            <a:headEnd/>
            <a:tailEnd/>
          </a:ln>
        </p:spPr>
        <p:txBody>
          <a:bodyPr lIns="0" tIns="0" rIns="0" bIns="0" anchor="ctr"/>
          <a:lstStyle/>
          <a:p>
            <a:pPr algn="ctr"/>
            <a:r>
              <a:rPr kumimoji="0" lang="ja-JP" altLang="en-US">
                <a:solidFill>
                  <a:srgbClr val="FFFFFF"/>
                </a:solidFill>
                <a:latin typeface="Gill Sans Light"/>
                <a:ea typeface="Gill Sans Light"/>
              </a:rPr>
              <a:t>形はエネルギーを数学的に</a:t>
            </a:r>
          </a:p>
          <a:p>
            <a:pPr algn="ctr"/>
            <a:r>
              <a:rPr kumimoji="0" lang="ja-JP" altLang="en-US">
                <a:solidFill>
                  <a:srgbClr val="FFFFFF"/>
                </a:solidFill>
                <a:latin typeface="Gill Sans Light"/>
                <a:ea typeface="Gill Sans Light"/>
              </a:rPr>
              <a:t>現すことができる</a:t>
            </a:r>
          </a:p>
        </p:txBody>
      </p:sp>
      <p:pic>
        <p:nvPicPr>
          <p:cNvPr id="32773" name="pasted-image.jpg"/>
          <p:cNvPicPr>
            <a:picLocks noChangeAspect="1" noChangeArrowheads="1"/>
          </p:cNvPicPr>
          <p:nvPr/>
        </p:nvPicPr>
        <p:blipFill>
          <a:blip r:embed="rId2"/>
          <a:srcRect/>
          <a:stretch>
            <a:fillRect/>
          </a:stretch>
        </p:blipFill>
        <p:spPr bwMode="auto">
          <a:xfrm>
            <a:off x="1416050" y="7086600"/>
            <a:ext cx="2765425" cy="1230313"/>
          </a:xfrm>
          <a:prstGeom prst="rect">
            <a:avLst/>
          </a:prstGeom>
          <a:noFill/>
          <a:ln w="12700">
            <a:noFill/>
            <a:miter lim="400000"/>
            <a:headEnd/>
            <a:tailEnd/>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hape 107"/>
          <p:cNvSpPr>
            <a:spLocks noChangeArrowheads="1"/>
          </p:cNvSpPr>
          <p:nvPr/>
        </p:nvSpPr>
        <p:spPr bwMode="auto">
          <a:xfrm>
            <a:off x="1530350" y="1484313"/>
            <a:ext cx="9944100" cy="654050"/>
          </a:xfrm>
          <a:prstGeom prst="rect">
            <a:avLst/>
          </a:prstGeom>
          <a:noFill/>
          <a:ln w="12700">
            <a:noFill/>
            <a:miter lim="400000"/>
            <a:headEnd/>
            <a:tailEnd/>
          </a:ln>
        </p:spPr>
        <p:txBody>
          <a:bodyPr wrap="none" lIns="50800" tIns="50800" rIns="50800" bIns="50800" anchor="ctr">
            <a:spAutoFit/>
          </a:bodyPr>
          <a:lstStyle/>
          <a:p>
            <a:pPr algn="ctr"/>
            <a:r>
              <a:rPr kumimoji="0" lang="ja-JP" altLang="en-US" sz="4300">
                <a:latin typeface="Gill Sans Light"/>
                <a:ea typeface="Gill Sans Light"/>
              </a:rPr>
              <a:t>「線」や「形」の中に運動性を見いだす</a:t>
            </a:r>
          </a:p>
        </p:txBody>
      </p:sp>
      <p:sp>
        <p:nvSpPr>
          <p:cNvPr id="33794" name="Shape 108"/>
          <p:cNvSpPr>
            <a:spLocks/>
          </p:cNvSpPr>
          <p:nvPr/>
        </p:nvSpPr>
        <p:spPr bwMode="auto">
          <a:xfrm>
            <a:off x="3575050" y="3095625"/>
            <a:ext cx="1549400" cy="1604963"/>
          </a:xfrm>
          <a:custGeom>
            <a:avLst/>
            <a:gdLst>
              <a:gd name="T0" fmla="*/ 774398 w 19679"/>
              <a:gd name="T1" fmla="*/ 802777 h 19679"/>
              <a:gd name="T2" fmla="*/ 774398 w 19679"/>
              <a:gd name="T3" fmla="*/ 802777 h 19679"/>
              <a:gd name="T4" fmla="*/ 774398 w 19679"/>
              <a:gd name="T5" fmla="*/ 802777 h 19679"/>
              <a:gd name="T6" fmla="*/ 774398 w 19679"/>
              <a:gd name="T7" fmla="*/ 802777 h 19679"/>
              <a:gd name="T8" fmla="*/ 0 60000 65536"/>
              <a:gd name="T9" fmla="*/ 5898240 60000 65536"/>
              <a:gd name="T10" fmla="*/ 11796480 60000 65536"/>
              <a:gd name="T11" fmla="*/ 1769472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888A0"/>
          </a:solidFill>
          <a:ln w="12700">
            <a:noFill/>
            <a:miter lim="400000"/>
            <a:headEnd/>
            <a:tailEnd/>
          </a:ln>
        </p:spPr>
        <p:txBody>
          <a:bodyPr lIns="0" tIns="0" rIns="0" bIns="0" anchor="ctr"/>
          <a:lstStyle/>
          <a:p>
            <a:endParaRPr lang="ja-JP" altLang="en-US"/>
          </a:p>
        </p:txBody>
      </p:sp>
      <p:sp>
        <p:nvSpPr>
          <p:cNvPr id="33795" name="Shape 109"/>
          <p:cNvSpPr>
            <a:spLocks noChangeArrowheads="1"/>
          </p:cNvSpPr>
          <p:nvPr/>
        </p:nvSpPr>
        <p:spPr bwMode="auto">
          <a:xfrm>
            <a:off x="5867400" y="3095625"/>
            <a:ext cx="1549400" cy="1604963"/>
          </a:xfrm>
          <a:prstGeom prst="rect">
            <a:avLst/>
          </a:prstGeom>
          <a:solidFill>
            <a:srgbClr val="AB1802"/>
          </a:solidFill>
          <a:ln w="12700">
            <a:noFill/>
            <a:miter lim="400000"/>
            <a:headEnd/>
            <a:tailEnd/>
          </a:ln>
        </p:spPr>
        <p:txBody>
          <a:bodyPr lIns="0" tIns="0" rIns="0" bIns="0" anchor="ctr"/>
          <a:lstStyle/>
          <a:p>
            <a:pPr algn="ctr"/>
            <a:endParaRPr kumimoji="0" lang="ja-JP" altLang="en-US">
              <a:solidFill>
                <a:srgbClr val="FFFFFF"/>
              </a:solidFill>
              <a:latin typeface="Gill Sans Light"/>
              <a:ea typeface="Gill Sans Light"/>
            </a:endParaRPr>
          </a:p>
        </p:txBody>
      </p:sp>
      <p:sp>
        <p:nvSpPr>
          <p:cNvPr id="33796" name="Shape 110"/>
          <p:cNvSpPr>
            <a:spLocks/>
          </p:cNvSpPr>
          <p:nvPr/>
        </p:nvSpPr>
        <p:spPr bwMode="auto">
          <a:xfrm>
            <a:off x="8159750" y="3095625"/>
            <a:ext cx="1746250" cy="1604963"/>
          </a:xfrm>
          <a:custGeom>
            <a:avLst/>
            <a:gdLst>
              <a:gd name="T0" fmla="*/ 873281 w 21600"/>
              <a:gd name="T1" fmla="*/ 802777 h 21600"/>
              <a:gd name="T2" fmla="*/ 873281 w 21600"/>
              <a:gd name="T3" fmla="*/ 802777 h 21600"/>
              <a:gd name="T4" fmla="*/ 873281 w 21600"/>
              <a:gd name="T5" fmla="*/ 802777 h 21600"/>
              <a:gd name="T6" fmla="*/ 873281 w 21600"/>
              <a:gd name="T7" fmla="*/ 802777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10800" y="0"/>
                </a:moveTo>
                <a:lnTo>
                  <a:pt x="21600" y="21600"/>
                </a:lnTo>
                <a:lnTo>
                  <a:pt x="0" y="21600"/>
                </a:lnTo>
                <a:close/>
              </a:path>
            </a:pathLst>
          </a:custGeom>
          <a:solidFill>
            <a:srgbClr val="3D4553"/>
          </a:solidFill>
          <a:ln w="12700">
            <a:noFill/>
            <a:miter lim="400000"/>
            <a:headEnd/>
            <a:tailEnd/>
          </a:ln>
        </p:spPr>
        <p:txBody>
          <a:bodyPr lIns="0" tIns="0" rIns="0" bIns="0" anchor="ctr"/>
          <a:lstStyle/>
          <a:p>
            <a:endParaRPr lang="ja-JP" altLang="en-US"/>
          </a:p>
        </p:txBody>
      </p:sp>
      <p:sp>
        <p:nvSpPr>
          <p:cNvPr id="33797" name="Shape 111"/>
          <p:cNvSpPr>
            <a:spLocks noChangeArrowheads="1"/>
          </p:cNvSpPr>
          <p:nvPr/>
        </p:nvSpPr>
        <p:spPr bwMode="auto">
          <a:xfrm>
            <a:off x="803275" y="5659438"/>
            <a:ext cx="11398250" cy="1244600"/>
          </a:xfrm>
          <a:prstGeom prst="rect">
            <a:avLst/>
          </a:prstGeom>
          <a:noFill/>
          <a:ln w="12700">
            <a:noFill/>
            <a:miter lim="400000"/>
            <a:headEnd/>
            <a:tailEnd/>
          </a:ln>
        </p:spPr>
        <p:txBody>
          <a:bodyPr lIns="50800" tIns="50800" rIns="50800" bIns="50800" anchor="ctr">
            <a:spAutoFit/>
          </a:bodyPr>
          <a:lstStyle/>
          <a:p>
            <a:pPr algn="r"/>
            <a:r>
              <a:rPr kumimoji="0" lang="ja-JP" altLang="en-US">
                <a:solidFill>
                  <a:srgbClr val="5F8C94"/>
                </a:solidFill>
                <a:latin typeface="Gill Sans Light"/>
                <a:ea typeface="Gill Sans Light"/>
              </a:rPr>
              <a:t>世界は運動力学に基づいている→エネルギーの運動を　　　　　抽象化した記号</a:t>
            </a:r>
          </a:p>
        </p:txBody>
      </p:sp>
      <p:sp>
        <p:nvSpPr>
          <p:cNvPr id="33798" name="Shape 112"/>
          <p:cNvSpPr>
            <a:spLocks noChangeArrowheads="1"/>
          </p:cNvSpPr>
          <p:nvPr/>
        </p:nvSpPr>
        <p:spPr bwMode="auto">
          <a:xfrm>
            <a:off x="1339850" y="7377113"/>
            <a:ext cx="10426700" cy="1470025"/>
          </a:xfrm>
          <a:prstGeom prst="roundRect">
            <a:avLst>
              <a:gd name="adj" fmla="val 18338"/>
            </a:avLst>
          </a:prstGeom>
          <a:solidFill>
            <a:srgbClr val="D9971A"/>
          </a:solidFill>
          <a:ln w="12700">
            <a:noFill/>
            <a:miter lim="400000"/>
            <a:headEnd/>
            <a:tailEnd/>
          </a:ln>
        </p:spPr>
        <p:txBody>
          <a:bodyPr lIns="0" tIns="0" rIns="0" bIns="0" anchor="ctr"/>
          <a:lstStyle/>
          <a:p>
            <a:pPr algn="ctr"/>
            <a:r>
              <a:rPr kumimoji="0" lang="ja-JP" altLang="en-US" sz="4200">
                <a:solidFill>
                  <a:srgbClr val="FFFFFF"/>
                </a:solidFill>
                <a:latin typeface="Gill Sans Light"/>
                <a:ea typeface="Gill Sans Light"/>
              </a:rPr>
              <a:t>イデアの世界を形と色で表現している</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36"/>
          <p:cNvSpPr>
            <a:spLocks noGrp="1"/>
          </p:cNvSpPr>
          <p:nvPr>
            <p:ph type="title"/>
          </p:nvPr>
        </p:nvSpPr>
        <p:spPr/>
        <p:txBody>
          <a:bodyPr/>
          <a:lstStyle/>
          <a:p>
            <a:pPr eaLnBrk="1" fontAlgn="auto" hangingPunct="1">
              <a:spcBef>
                <a:spcPts val="0"/>
              </a:spcBef>
              <a:spcAft>
                <a:spcPts val="0"/>
              </a:spcAft>
              <a:defRPr sz="1800" cap="none">
                <a:solidFill>
                  <a:srgbClr val="000000"/>
                </a:solidFill>
              </a:defRPr>
            </a:pPr>
            <a:r>
              <a:t>第四章「アイディア」</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hape 114"/>
          <p:cNvSpPr>
            <a:spLocks noChangeArrowheads="1"/>
          </p:cNvSpPr>
          <p:nvPr/>
        </p:nvSpPr>
        <p:spPr bwMode="auto">
          <a:xfrm>
            <a:off x="2222500" y="1319213"/>
            <a:ext cx="8559800" cy="1270000"/>
          </a:xfrm>
          <a:prstGeom prst="roundRect">
            <a:avLst>
              <a:gd name="adj" fmla="val 15000"/>
            </a:avLst>
          </a:prstGeom>
          <a:solidFill>
            <a:srgbClr val="808785"/>
          </a:solidFill>
          <a:ln w="12700">
            <a:noFill/>
            <a:miter lim="400000"/>
            <a:headEnd/>
            <a:tailEnd/>
          </a:ln>
        </p:spPr>
        <p:txBody>
          <a:bodyPr lIns="50800" tIns="50800" rIns="50800" bIns="50800" anchor="ctr"/>
          <a:lstStyle/>
          <a:p>
            <a:pPr algn="ctr"/>
            <a:r>
              <a:rPr kumimoji="0" lang="ja-JP" altLang="en-US">
                <a:solidFill>
                  <a:srgbClr val="FFFFFF"/>
                </a:solidFill>
                <a:latin typeface="Gill Sans Light"/>
                <a:ea typeface="Gill Sans Light"/>
              </a:rPr>
              <a:t>見る者の精神は運動している</a:t>
            </a:r>
          </a:p>
        </p:txBody>
      </p:sp>
      <p:sp>
        <p:nvSpPr>
          <p:cNvPr id="34818" name="Shape 115"/>
          <p:cNvSpPr>
            <a:spLocks noChangeArrowheads="1"/>
          </p:cNvSpPr>
          <p:nvPr/>
        </p:nvSpPr>
        <p:spPr bwMode="auto">
          <a:xfrm>
            <a:off x="2222500" y="3098800"/>
            <a:ext cx="8559800" cy="1270000"/>
          </a:xfrm>
          <a:prstGeom prst="roundRect">
            <a:avLst>
              <a:gd name="adj" fmla="val 15000"/>
            </a:avLst>
          </a:prstGeom>
          <a:solidFill>
            <a:srgbClr val="3D4553"/>
          </a:solidFill>
          <a:ln w="12700">
            <a:noFill/>
            <a:miter lim="400000"/>
            <a:headEnd/>
            <a:tailEnd/>
          </a:ln>
        </p:spPr>
        <p:txBody>
          <a:bodyPr lIns="0" tIns="0" rIns="0" bIns="0" anchor="ctr"/>
          <a:lstStyle/>
          <a:p>
            <a:pPr algn="ctr"/>
            <a:r>
              <a:rPr kumimoji="0" lang="ja-JP" altLang="en-US">
                <a:solidFill>
                  <a:srgbClr val="FFFFFF"/>
                </a:solidFill>
                <a:latin typeface="Gill Sans Light"/>
                <a:ea typeface="Gill Sans Light"/>
              </a:rPr>
              <a:t>見る者の視線が運動している</a:t>
            </a:r>
          </a:p>
        </p:txBody>
      </p:sp>
      <p:sp>
        <p:nvSpPr>
          <p:cNvPr id="34819" name="Shape 116"/>
          <p:cNvSpPr>
            <a:spLocks noChangeArrowheads="1"/>
          </p:cNvSpPr>
          <p:nvPr/>
        </p:nvSpPr>
        <p:spPr bwMode="auto">
          <a:xfrm>
            <a:off x="969963" y="4876800"/>
            <a:ext cx="10988675" cy="668338"/>
          </a:xfrm>
          <a:prstGeom prst="rect">
            <a:avLst/>
          </a:prstGeom>
          <a:noFill/>
          <a:ln w="12700">
            <a:noFill/>
            <a:miter lim="400000"/>
            <a:headEnd/>
            <a:tailEnd/>
          </a:ln>
        </p:spPr>
        <p:txBody>
          <a:bodyPr wrap="none" lIns="50800" tIns="50800" rIns="50800" bIns="50800" anchor="ctr">
            <a:spAutoFit/>
          </a:bodyPr>
          <a:lstStyle/>
          <a:p>
            <a:pPr algn="ctr"/>
            <a:r>
              <a:rPr kumimoji="0" lang="ja-JP" altLang="en-US" sz="4300" u="sng">
                <a:latin typeface="Gill Sans Light"/>
                <a:ea typeface="Gill Sans Light"/>
              </a:rPr>
              <a:t>イメージの世界を幾何学的に単純化した構造</a:t>
            </a:r>
          </a:p>
        </p:txBody>
      </p:sp>
      <p:sp>
        <p:nvSpPr>
          <p:cNvPr id="34820" name="Shape 117"/>
          <p:cNvSpPr>
            <a:spLocks noChangeArrowheads="1"/>
          </p:cNvSpPr>
          <p:nvPr/>
        </p:nvSpPr>
        <p:spPr bwMode="auto">
          <a:xfrm>
            <a:off x="1289050" y="6383338"/>
            <a:ext cx="10647363" cy="2581275"/>
          </a:xfrm>
          <a:custGeom>
            <a:avLst/>
            <a:gdLst>
              <a:gd name="T0" fmla="*/ 5323682 w 21600"/>
              <a:gd name="T1" fmla="*/ 1290242 h 21600"/>
              <a:gd name="T2" fmla="*/ 5323682 w 21600"/>
              <a:gd name="T3" fmla="*/ 1290242 h 21600"/>
              <a:gd name="T4" fmla="*/ 5323682 w 21600"/>
              <a:gd name="T5" fmla="*/ 1290242 h 21600"/>
              <a:gd name="T6" fmla="*/ 5323682 w 21600"/>
              <a:gd name="T7" fmla="*/ 1290242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13347" y="0"/>
                </a:moveTo>
                <a:lnTo>
                  <a:pt x="12571" y="5315"/>
                </a:lnTo>
                <a:lnTo>
                  <a:pt x="141" y="5315"/>
                </a:lnTo>
                <a:cubicBezTo>
                  <a:pt x="63" y="5315"/>
                  <a:pt x="0" y="5575"/>
                  <a:pt x="0" y="5897"/>
                </a:cubicBezTo>
                <a:lnTo>
                  <a:pt x="0" y="21019"/>
                </a:lnTo>
                <a:cubicBezTo>
                  <a:pt x="0" y="21340"/>
                  <a:pt x="63" y="21600"/>
                  <a:pt x="141" y="21600"/>
                </a:cubicBezTo>
                <a:lnTo>
                  <a:pt x="21459" y="21600"/>
                </a:lnTo>
                <a:cubicBezTo>
                  <a:pt x="21537" y="21600"/>
                  <a:pt x="21600" y="21340"/>
                  <a:pt x="21600" y="21019"/>
                </a:cubicBezTo>
                <a:lnTo>
                  <a:pt x="21600" y="5897"/>
                </a:lnTo>
                <a:cubicBezTo>
                  <a:pt x="21600" y="5575"/>
                  <a:pt x="21537" y="5315"/>
                  <a:pt x="21459" y="5315"/>
                </a:cubicBezTo>
                <a:lnTo>
                  <a:pt x="14122" y="5315"/>
                </a:lnTo>
                <a:lnTo>
                  <a:pt x="13347" y="0"/>
                </a:lnTo>
                <a:close/>
              </a:path>
            </a:pathLst>
          </a:custGeom>
          <a:solidFill>
            <a:srgbClr val="D9971A"/>
          </a:solidFill>
          <a:ln w="12700">
            <a:noFill/>
            <a:miter lim="400000"/>
            <a:headEnd/>
            <a:tailEnd/>
          </a:ln>
        </p:spPr>
        <p:txBody>
          <a:bodyPr lIns="0" tIns="0" rIns="0" bIns="0" anchor="ctr"/>
          <a:lstStyle/>
          <a:p>
            <a:pPr algn="ctr"/>
            <a:r>
              <a:rPr kumimoji="0" lang="ja-JP" altLang="en-US" sz="6200">
                <a:solidFill>
                  <a:srgbClr val="FFFFFF"/>
                </a:solidFill>
                <a:latin typeface="Gill Sans Light"/>
                <a:ea typeface="Gill Sans Light"/>
              </a:rPr>
              <a:t>形を運動にできる</a:t>
            </a:r>
          </a:p>
        </p:txBody>
      </p:sp>
      <p:sp>
        <p:nvSpPr>
          <p:cNvPr id="34821" name="Shape 118"/>
          <p:cNvSpPr>
            <a:spLocks noChangeArrowheads="1"/>
          </p:cNvSpPr>
          <p:nvPr/>
        </p:nvSpPr>
        <p:spPr bwMode="auto">
          <a:xfrm>
            <a:off x="5986463" y="5548313"/>
            <a:ext cx="6591300" cy="482600"/>
          </a:xfrm>
          <a:prstGeom prst="rect">
            <a:avLst/>
          </a:prstGeom>
          <a:noFill/>
          <a:ln w="12700">
            <a:noFill/>
            <a:miter lim="400000"/>
            <a:headEnd/>
            <a:tailEnd/>
          </a:ln>
        </p:spPr>
        <p:txBody>
          <a:bodyPr wrap="none" lIns="50800" tIns="50800" rIns="50800" bIns="50800" anchor="ctr">
            <a:spAutoFit/>
          </a:bodyPr>
          <a:lstStyle/>
          <a:p>
            <a:pPr algn="ctr"/>
            <a:r>
              <a:rPr kumimoji="0" lang="ja-JP" altLang="en-US" sz="3000">
                <a:latin typeface="Gill Sans Light"/>
                <a:ea typeface="Gill Sans Light"/>
              </a:rPr>
              <a:t>武道でも気の流れを使うように、、、</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asted-image.jpg"/>
          <p:cNvPicPr>
            <a:picLocks noChangeAspect="1" noChangeArrowheads="1"/>
          </p:cNvPicPr>
          <p:nvPr/>
        </p:nvPicPr>
        <p:blipFill>
          <a:blip r:embed="rId2"/>
          <a:srcRect/>
          <a:stretch>
            <a:fillRect/>
          </a:stretch>
        </p:blipFill>
        <p:spPr bwMode="auto">
          <a:xfrm>
            <a:off x="344488" y="441325"/>
            <a:ext cx="5505450" cy="4332288"/>
          </a:xfrm>
          <a:prstGeom prst="rect">
            <a:avLst/>
          </a:prstGeom>
          <a:noFill/>
          <a:ln w="12700">
            <a:noFill/>
            <a:miter lim="400000"/>
            <a:headEnd/>
            <a:tailEnd/>
          </a:ln>
        </p:spPr>
      </p:pic>
      <p:pic>
        <p:nvPicPr>
          <p:cNvPr id="35842" name="pasted-image.jpg"/>
          <p:cNvPicPr>
            <a:picLocks noChangeAspect="1" noChangeArrowheads="1"/>
          </p:cNvPicPr>
          <p:nvPr/>
        </p:nvPicPr>
        <p:blipFill>
          <a:blip r:embed="rId3"/>
          <a:srcRect/>
          <a:stretch>
            <a:fillRect/>
          </a:stretch>
        </p:blipFill>
        <p:spPr bwMode="auto">
          <a:xfrm>
            <a:off x="6019800" y="446088"/>
            <a:ext cx="6640513" cy="4322762"/>
          </a:xfrm>
          <a:prstGeom prst="rect">
            <a:avLst/>
          </a:prstGeom>
          <a:noFill/>
          <a:ln w="12700">
            <a:noFill/>
            <a:miter lim="400000"/>
            <a:headEnd/>
            <a:tailEnd/>
          </a:ln>
        </p:spPr>
      </p:pic>
      <p:pic>
        <p:nvPicPr>
          <p:cNvPr id="35843" name="pasted-image.jpg"/>
          <p:cNvPicPr>
            <a:picLocks noChangeAspect="1" noChangeArrowheads="1"/>
          </p:cNvPicPr>
          <p:nvPr/>
        </p:nvPicPr>
        <p:blipFill>
          <a:blip r:embed="rId4"/>
          <a:srcRect/>
          <a:stretch>
            <a:fillRect/>
          </a:stretch>
        </p:blipFill>
        <p:spPr bwMode="auto">
          <a:xfrm>
            <a:off x="882650" y="5080000"/>
            <a:ext cx="3767138" cy="4324350"/>
          </a:xfrm>
          <a:prstGeom prst="rect">
            <a:avLst/>
          </a:prstGeom>
          <a:noFill/>
          <a:ln w="12700">
            <a:noFill/>
            <a:miter lim="400000"/>
            <a:headEnd/>
            <a:tailEnd/>
          </a:ln>
        </p:spPr>
      </p:pic>
      <p:pic>
        <p:nvPicPr>
          <p:cNvPr id="35844" name="pasted-image.jpg"/>
          <p:cNvPicPr>
            <a:picLocks noChangeAspect="1" noChangeArrowheads="1"/>
          </p:cNvPicPr>
          <p:nvPr/>
        </p:nvPicPr>
        <p:blipFill>
          <a:blip r:embed="rId5"/>
          <a:srcRect/>
          <a:stretch>
            <a:fillRect/>
          </a:stretch>
        </p:blipFill>
        <p:spPr bwMode="auto">
          <a:xfrm>
            <a:off x="4856163" y="5076825"/>
            <a:ext cx="3292475" cy="4330700"/>
          </a:xfrm>
          <a:prstGeom prst="rect">
            <a:avLst/>
          </a:prstGeom>
          <a:noFill/>
          <a:ln w="12700">
            <a:noFill/>
            <a:miter lim="400000"/>
            <a:headEnd/>
            <a:tailEnd/>
          </a:ln>
        </p:spPr>
      </p:pic>
      <p:pic>
        <p:nvPicPr>
          <p:cNvPr id="35845" name="pasted-image.jpg"/>
          <p:cNvPicPr>
            <a:picLocks noChangeAspect="1" noChangeArrowheads="1"/>
          </p:cNvPicPr>
          <p:nvPr/>
        </p:nvPicPr>
        <p:blipFill>
          <a:blip r:embed="rId6"/>
          <a:srcRect/>
          <a:stretch>
            <a:fillRect/>
          </a:stretch>
        </p:blipFill>
        <p:spPr bwMode="auto">
          <a:xfrm>
            <a:off x="8380413" y="5027613"/>
            <a:ext cx="3449637" cy="4332287"/>
          </a:xfrm>
          <a:prstGeom prst="rect">
            <a:avLst/>
          </a:prstGeom>
          <a:noFill/>
          <a:ln w="12700">
            <a:noFill/>
            <a:miter lim="400000"/>
            <a:headEnd/>
            <a:tailEnd/>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p:cNvSpPr>
          <p:nvPr>
            <p:ph type="title"/>
          </p:nvPr>
        </p:nvSpPr>
        <p:spPr/>
        <p:txBody>
          <a:bodyPr/>
          <a:lstStyle/>
          <a:p>
            <a:pPr eaLnBrk="1" fontAlgn="auto" hangingPunct="1">
              <a:spcBef>
                <a:spcPts val="0"/>
              </a:spcBef>
              <a:spcAft>
                <a:spcPts val="0"/>
              </a:spcAft>
              <a:defRPr sz="1800" cap="none">
                <a:solidFill>
                  <a:srgbClr val="000000"/>
                </a:solidFill>
              </a:defRPr>
            </a:pPr>
            <a:r>
              <a:t>やってみよう！</a:t>
            </a:r>
          </a:p>
        </p:txBody>
      </p:sp>
      <p:sp>
        <p:nvSpPr>
          <p:cNvPr id="36866" name="Shape 127"/>
          <p:cNvSpPr>
            <a:spLocks noChangeArrowheads="1"/>
          </p:cNvSpPr>
          <p:nvPr/>
        </p:nvSpPr>
        <p:spPr bwMode="auto">
          <a:xfrm>
            <a:off x="869950" y="4354513"/>
            <a:ext cx="11264900" cy="1733550"/>
          </a:xfrm>
          <a:prstGeom prst="rect">
            <a:avLst/>
          </a:prstGeom>
          <a:noFill/>
          <a:ln w="12700">
            <a:noFill/>
            <a:miter lim="400000"/>
            <a:headEnd/>
            <a:tailEnd/>
          </a:ln>
        </p:spPr>
        <p:txBody>
          <a:bodyPr wrap="none" lIns="50800" tIns="50800" rIns="50800" bIns="50800" anchor="ctr">
            <a:spAutoFit/>
          </a:bodyPr>
          <a:lstStyle/>
          <a:p>
            <a:pPr algn="ctr"/>
            <a:r>
              <a:rPr kumimoji="0" lang="ja-JP" altLang="en-US" sz="5100">
                <a:solidFill>
                  <a:srgbClr val="90630D"/>
                </a:solidFill>
                <a:latin typeface="Gill Sans Light"/>
                <a:ea typeface="Gill Sans Light"/>
              </a:rPr>
              <a:t>隣の人を記号や線で表現してみよう！</a:t>
            </a:r>
          </a:p>
          <a:p>
            <a:pPr algn="ctr"/>
            <a:r>
              <a:rPr kumimoji="0" lang="ja-JP" altLang="en-US" sz="5100">
                <a:solidFill>
                  <a:srgbClr val="90630D"/>
                </a:solidFill>
                <a:latin typeface="Gill Sans Light"/>
                <a:ea typeface="Gill Sans Light"/>
              </a:rPr>
              <a:t>相手を表現する色も使ってみよう！</a:t>
            </a:r>
          </a:p>
        </p:txBody>
      </p:sp>
      <p:pic>
        <p:nvPicPr>
          <p:cNvPr id="36867" name="pasted-image.png"/>
          <p:cNvPicPr>
            <a:picLocks noChangeAspect="1" noChangeArrowheads="1"/>
          </p:cNvPicPr>
          <p:nvPr/>
        </p:nvPicPr>
        <p:blipFill>
          <a:blip r:embed="rId2"/>
          <a:srcRect/>
          <a:stretch>
            <a:fillRect/>
          </a:stretch>
        </p:blipFill>
        <p:spPr bwMode="auto">
          <a:xfrm>
            <a:off x="1731963" y="7273925"/>
            <a:ext cx="9540875" cy="1081088"/>
          </a:xfrm>
          <a:prstGeom prst="rect">
            <a:avLst/>
          </a:prstGeom>
          <a:noFill/>
          <a:ln w="12700">
            <a:noFill/>
            <a:miter lim="400000"/>
            <a:headEnd/>
            <a:tailEnd/>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Hokusai-fuji7.jpg"/>
          <p:cNvPicPr>
            <a:picLocks noChangeAspect="1" noChangeArrowheads="1"/>
          </p:cNvPicPr>
          <p:nvPr/>
        </p:nvPicPr>
        <p:blipFill>
          <a:blip r:embed="rId2"/>
          <a:srcRect l="40868" r="15915"/>
          <a:stretch>
            <a:fillRect/>
          </a:stretch>
        </p:blipFill>
        <p:spPr bwMode="auto">
          <a:xfrm>
            <a:off x="6705600" y="609600"/>
            <a:ext cx="5359400" cy="7759700"/>
          </a:xfrm>
          <a:prstGeom prst="rect">
            <a:avLst/>
          </a:prstGeom>
          <a:noFill/>
          <a:ln w="12700">
            <a:noFill/>
            <a:miter lim="400000"/>
            <a:headEnd/>
            <a:tailEnd/>
          </a:ln>
        </p:spPr>
      </p:pic>
      <p:sp>
        <p:nvSpPr>
          <p:cNvPr id="131" name="Shape 131"/>
          <p:cNvSpPr>
            <a:spLocks noGrp="1"/>
          </p:cNvSpPr>
          <p:nvPr>
            <p:ph type="title"/>
          </p:nvPr>
        </p:nvSpPr>
        <p:spPr/>
        <p:txBody>
          <a:bodyPr/>
          <a:lstStyle/>
          <a:p>
            <a:pPr eaLnBrk="1" fontAlgn="auto" hangingPunct="1">
              <a:spcBef>
                <a:spcPts val="0"/>
              </a:spcBef>
              <a:spcAft>
                <a:spcPts val="0"/>
              </a:spcAft>
              <a:defRPr sz="1800" cap="none">
                <a:solidFill>
                  <a:srgbClr val="000000"/>
                </a:solidFill>
              </a:defRPr>
            </a:pPr>
            <a:r>
              <a:t>葛飾北斎</a:t>
            </a:r>
          </a:p>
        </p:txBody>
      </p:sp>
      <p:sp>
        <p:nvSpPr>
          <p:cNvPr id="37891" name="Shape 132"/>
          <p:cNvSpPr>
            <a:spLocks noGrp="1"/>
          </p:cNvSpPr>
          <p:nvPr>
            <p:ph type="body" idx="1"/>
          </p:nvPr>
        </p:nvSpPr>
        <p:spPr/>
        <p:txBody>
          <a:bodyPr/>
          <a:lstStyle/>
          <a:p>
            <a:pPr eaLnBrk="1" hangingPunct="1">
              <a:spcBef>
                <a:spcPct val="0"/>
              </a:spcBef>
            </a:pPr>
            <a:r>
              <a:rPr lang="ja-JP" altLang="en-US" smtClean="0"/>
              <a:t>世界に通用する構図の天才</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asted-image.jpg"/>
          <p:cNvPicPr>
            <a:picLocks noChangeAspect="1" noChangeArrowheads="1"/>
          </p:cNvPicPr>
          <p:nvPr/>
        </p:nvPicPr>
        <p:blipFill>
          <a:blip r:embed="rId2"/>
          <a:srcRect t="63" b="37959"/>
          <a:stretch>
            <a:fillRect/>
          </a:stretch>
        </p:blipFill>
        <p:spPr bwMode="auto">
          <a:xfrm>
            <a:off x="8612188" y="4627563"/>
            <a:ext cx="3890962" cy="4554537"/>
          </a:xfrm>
          <a:prstGeom prst="rect">
            <a:avLst/>
          </a:prstGeom>
          <a:noFill/>
          <a:ln w="12700">
            <a:noFill/>
            <a:miter lim="400000"/>
            <a:headEnd/>
            <a:tailEnd/>
          </a:ln>
        </p:spPr>
      </p:pic>
      <p:sp>
        <p:nvSpPr>
          <p:cNvPr id="135" name="Shape 135"/>
          <p:cNvSpPr>
            <a:spLocks noGrp="1"/>
          </p:cNvSpPr>
          <p:nvPr>
            <p:ph type="title"/>
          </p:nvPr>
        </p:nvSpPr>
        <p:spPr/>
        <p:txBody>
          <a:bodyPr/>
          <a:lstStyle/>
          <a:p>
            <a:pPr eaLnBrk="1" fontAlgn="auto" hangingPunct="1">
              <a:spcBef>
                <a:spcPts val="0"/>
              </a:spcBef>
              <a:spcAft>
                <a:spcPts val="0"/>
              </a:spcAft>
              <a:defRPr sz="1800" cap="none">
                <a:solidFill>
                  <a:srgbClr val="000000"/>
                </a:solidFill>
              </a:defRPr>
            </a:pPr>
            <a:r>
              <a:t>葛飾北斎</a:t>
            </a:r>
          </a:p>
        </p:txBody>
      </p:sp>
      <p:sp>
        <p:nvSpPr>
          <p:cNvPr id="136" name="Shape 136"/>
          <p:cNvSpPr>
            <a:spLocks noGrp="1"/>
          </p:cNvSpPr>
          <p:nvPr>
            <p:ph type="body" idx="1"/>
          </p:nvPr>
        </p:nvSpPr>
        <p:spPr>
          <a:xfrm>
            <a:off x="355600" y="2730500"/>
            <a:ext cx="8132763" cy="6299200"/>
          </a:xfrm>
        </p:spPr>
        <p:txBody>
          <a:bodyPr>
            <a:normAutofit/>
          </a:bodyPr>
          <a:lstStyle/>
          <a:p>
            <a:pPr marL="328168" indent="-328168" defTabSz="443991" eaLnBrk="1" fontAlgn="auto" hangingPunct="1">
              <a:spcBef>
                <a:spcPts val="2800"/>
              </a:spcBef>
              <a:spcAft>
                <a:spcPts val="0"/>
              </a:spcAft>
              <a:defRPr sz="1800">
                <a:solidFill>
                  <a:srgbClr val="000000"/>
                </a:solidFill>
              </a:defRPr>
            </a:pPr>
            <a:r>
              <a:rPr sz="2888"/>
              <a:t>宝暦10年9月23日- 嘉永2年4月18日</a:t>
            </a:r>
          </a:p>
          <a:p>
            <a:pPr marL="328168" indent="-328168" defTabSz="443991" eaLnBrk="1" fontAlgn="auto" hangingPunct="1">
              <a:spcBef>
                <a:spcPts val="2800"/>
              </a:spcBef>
              <a:spcAft>
                <a:spcPts val="0"/>
              </a:spcAft>
              <a:defRPr sz="1800">
                <a:solidFill>
                  <a:srgbClr val="000000"/>
                </a:solidFill>
              </a:defRPr>
            </a:pPr>
            <a:r>
              <a:rPr sz="2888"/>
              <a:t>江戸時代後期の浮世絵師。化政文化を代表する一人。</a:t>
            </a:r>
          </a:p>
          <a:p>
            <a:pPr marL="328168" indent="-328168" defTabSz="443991" eaLnBrk="1" fontAlgn="auto" hangingPunct="1">
              <a:spcBef>
                <a:spcPts val="2800"/>
              </a:spcBef>
              <a:spcAft>
                <a:spcPts val="0"/>
              </a:spcAft>
              <a:defRPr sz="1800">
                <a:solidFill>
                  <a:srgbClr val="000000"/>
                </a:solidFill>
              </a:defRPr>
            </a:pPr>
            <a:r>
              <a:rPr sz="2888"/>
              <a:t>1999年には、アメリカ合衆国の雑誌『ライフ』で「この1000年で最も重要な功績を残した世界の人物100人」で、日本人として唯一86位にランクインした。</a:t>
            </a:r>
          </a:p>
          <a:p>
            <a:pPr marL="328168" indent="-328168" defTabSz="443991" eaLnBrk="1" fontAlgn="auto" hangingPunct="1">
              <a:spcBef>
                <a:spcPts val="2800"/>
              </a:spcBef>
              <a:spcAft>
                <a:spcPts val="0"/>
              </a:spcAft>
              <a:defRPr sz="1800">
                <a:solidFill>
                  <a:srgbClr val="000000"/>
                </a:solidFill>
              </a:defRPr>
            </a:pPr>
            <a:r>
              <a:rPr sz="2888"/>
              <a:t>門人の数は極めて多く、孫弟子も含めて200人に近いといわれる。</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p:cNvSpPr>
          <p:nvPr>
            <p:ph type="title"/>
          </p:nvPr>
        </p:nvSpPr>
        <p:spPr/>
        <p:txBody>
          <a:bodyPr/>
          <a:lstStyle/>
          <a:p>
            <a:pPr eaLnBrk="1" fontAlgn="auto" hangingPunct="1">
              <a:spcBef>
                <a:spcPts val="0"/>
              </a:spcBef>
              <a:spcAft>
                <a:spcPts val="0"/>
              </a:spcAft>
              <a:defRPr sz="1800" cap="none">
                <a:solidFill>
                  <a:srgbClr val="000000"/>
                </a:solidFill>
              </a:defRPr>
            </a:pPr>
            <a:r>
              <a:t>葛飾北斎のポイント</a:t>
            </a:r>
          </a:p>
        </p:txBody>
      </p:sp>
      <p:sp>
        <p:nvSpPr>
          <p:cNvPr id="39938" name="Shape 139"/>
          <p:cNvSpPr>
            <a:spLocks noChangeArrowheads="1"/>
          </p:cNvSpPr>
          <p:nvPr/>
        </p:nvSpPr>
        <p:spPr bwMode="auto">
          <a:xfrm>
            <a:off x="1054100" y="2952750"/>
            <a:ext cx="5380038" cy="1270000"/>
          </a:xfrm>
          <a:prstGeom prst="roundRect">
            <a:avLst>
              <a:gd name="adj" fmla="val 15000"/>
            </a:avLst>
          </a:prstGeom>
          <a:solidFill>
            <a:srgbClr val="D9971A"/>
          </a:solidFill>
          <a:ln w="12700">
            <a:noFill/>
            <a:miter lim="400000"/>
            <a:headEnd/>
            <a:tailEnd/>
          </a:ln>
        </p:spPr>
        <p:txBody>
          <a:bodyPr lIns="0" tIns="0" rIns="0" bIns="0" anchor="ctr"/>
          <a:lstStyle/>
          <a:p>
            <a:pPr algn="ctr"/>
            <a:r>
              <a:rPr kumimoji="0" lang="ja-JP" altLang="en-US">
                <a:solidFill>
                  <a:srgbClr val="FFFFFF"/>
                </a:solidFill>
                <a:latin typeface="Gill Sans Light"/>
                <a:ea typeface="Gill Sans Light"/>
              </a:rPr>
              <a:t>奇抜なアイディア</a:t>
            </a:r>
          </a:p>
        </p:txBody>
      </p:sp>
      <p:sp>
        <p:nvSpPr>
          <p:cNvPr id="39939" name="Shape 140"/>
          <p:cNvSpPr>
            <a:spLocks noChangeArrowheads="1"/>
          </p:cNvSpPr>
          <p:nvPr/>
        </p:nvSpPr>
        <p:spPr bwMode="auto">
          <a:xfrm>
            <a:off x="7026275" y="2952750"/>
            <a:ext cx="5378450" cy="1270000"/>
          </a:xfrm>
          <a:prstGeom prst="roundRect">
            <a:avLst>
              <a:gd name="adj" fmla="val 15000"/>
            </a:avLst>
          </a:prstGeom>
          <a:solidFill>
            <a:srgbClr val="AB1802"/>
          </a:solidFill>
          <a:ln w="12700">
            <a:noFill/>
            <a:miter lim="400000"/>
            <a:headEnd/>
            <a:tailEnd/>
          </a:ln>
        </p:spPr>
        <p:txBody>
          <a:bodyPr lIns="0" tIns="0" rIns="0" bIns="0" anchor="ctr"/>
          <a:lstStyle/>
          <a:p>
            <a:pPr algn="ctr"/>
            <a:r>
              <a:rPr kumimoji="0" lang="ja-JP" altLang="en-US">
                <a:solidFill>
                  <a:srgbClr val="FFFFFF"/>
                </a:solidFill>
                <a:latin typeface="Gill Sans Light"/>
                <a:ea typeface="Gill Sans Light"/>
              </a:rPr>
              <a:t>デッサン力</a:t>
            </a:r>
          </a:p>
        </p:txBody>
      </p:sp>
      <p:sp>
        <p:nvSpPr>
          <p:cNvPr id="39940" name="Shape 141"/>
          <p:cNvSpPr>
            <a:spLocks noChangeArrowheads="1"/>
          </p:cNvSpPr>
          <p:nvPr/>
        </p:nvSpPr>
        <p:spPr bwMode="auto">
          <a:xfrm>
            <a:off x="6443663" y="3308350"/>
            <a:ext cx="571500" cy="558800"/>
          </a:xfrm>
          <a:prstGeom prst="rect">
            <a:avLst/>
          </a:prstGeom>
          <a:noFill/>
          <a:ln w="12700">
            <a:noFill/>
            <a:miter lim="400000"/>
            <a:headEnd/>
            <a:tailEnd/>
          </a:ln>
        </p:spPr>
        <p:txBody>
          <a:bodyPr wrap="none" lIns="50800" tIns="50800" rIns="50800" bIns="50800" anchor="ctr">
            <a:spAutoFit/>
          </a:bodyPr>
          <a:lstStyle/>
          <a:p>
            <a:pPr algn="ctr"/>
            <a:r>
              <a:rPr kumimoji="0" lang="ja-JP" altLang="en-US">
                <a:latin typeface="Gill Sans Light"/>
                <a:ea typeface="Gill Sans Light"/>
              </a:rPr>
              <a:t>＝</a:t>
            </a:r>
          </a:p>
        </p:txBody>
      </p:sp>
      <p:sp>
        <p:nvSpPr>
          <p:cNvPr id="39941" name="Shape 142"/>
          <p:cNvSpPr>
            <a:spLocks noChangeArrowheads="1"/>
          </p:cNvSpPr>
          <p:nvPr/>
        </p:nvSpPr>
        <p:spPr bwMode="auto">
          <a:xfrm>
            <a:off x="1485900" y="4659313"/>
            <a:ext cx="10033000" cy="1352550"/>
          </a:xfrm>
          <a:prstGeom prst="rect">
            <a:avLst/>
          </a:prstGeom>
          <a:noFill/>
          <a:ln w="12700">
            <a:noFill/>
            <a:miter lim="400000"/>
            <a:headEnd/>
            <a:tailEnd/>
          </a:ln>
        </p:spPr>
        <p:txBody>
          <a:bodyPr wrap="none" lIns="50800" tIns="50800" rIns="50800" bIns="50800" anchor="ctr">
            <a:spAutoFit/>
          </a:bodyPr>
          <a:lstStyle/>
          <a:p>
            <a:pPr algn="ctr"/>
            <a:r>
              <a:rPr kumimoji="0" lang="ja-JP" altLang="en-US" sz="3900">
                <a:solidFill>
                  <a:srgbClr val="2F585F"/>
                </a:solidFill>
                <a:latin typeface="Gill Sans Light"/>
                <a:ea typeface="Gill Sans Light"/>
              </a:rPr>
              <a:t>奇抜なアイディアを叶えるデッサン力がある</a:t>
            </a:r>
          </a:p>
          <a:p>
            <a:pPr algn="ctr"/>
            <a:r>
              <a:rPr kumimoji="0" lang="ja-JP" altLang="en-US" sz="3900">
                <a:solidFill>
                  <a:srgbClr val="2F585F"/>
                </a:solidFill>
                <a:latin typeface="Gill Sans Light"/>
                <a:ea typeface="Gill Sans Light"/>
              </a:rPr>
              <a:t>アイディアがデッサン力で引き立っている</a:t>
            </a:r>
          </a:p>
        </p:txBody>
      </p:sp>
      <p:sp>
        <p:nvSpPr>
          <p:cNvPr id="39942" name="Shape 143"/>
          <p:cNvSpPr>
            <a:spLocks noChangeArrowheads="1"/>
          </p:cNvSpPr>
          <p:nvPr/>
        </p:nvSpPr>
        <p:spPr bwMode="auto">
          <a:xfrm>
            <a:off x="1093788" y="7085013"/>
            <a:ext cx="10456862" cy="1255712"/>
          </a:xfrm>
          <a:prstGeom prst="rect">
            <a:avLst/>
          </a:prstGeom>
          <a:noFill/>
          <a:ln w="12700">
            <a:noFill/>
            <a:miter lim="400000"/>
            <a:headEnd/>
            <a:tailEnd/>
          </a:ln>
        </p:spPr>
        <p:txBody>
          <a:bodyPr wrap="none" lIns="50800" tIns="50800" rIns="50800" bIns="50800" anchor="ctr">
            <a:spAutoFit/>
          </a:bodyPr>
          <a:lstStyle/>
          <a:p>
            <a:r>
              <a:rPr kumimoji="0" lang="ja-JP" altLang="en-US" u="sng">
                <a:latin typeface="Gill Sans Light"/>
                <a:ea typeface="Gill Sans Light"/>
              </a:rPr>
              <a:t>・何をやっても一流</a:t>
            </a:r>
          </a:p>
          <a:p>
            <a:r>
              <a:rPr kumimoji="0" lang="ja-JP" altLang="en-US" u="sng">
                <a:latin typeface="Gill Sans Light"/>
                <a:ea typeface="Gill Sans Light"/>
              </a:rPr>
              <a:t>・デッサン力、構図の面白さ、アイディア、整い力</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p:cNvSpPr>
          <p:nvPr>
            <p:ph type="title"/>
          </p:nvPr>
        </p:nvSpPr>
        <p:spPr/>
        <p:txBody>
          <a:bodyPr/>
          <a:lstStyle/>
          <a:p>
            <a:pPr eaLnBrk="1" fontAlgn="auto" hangingPunct="1">
              <a:spcBef>
                <a:spcPts val="0"/>
              </a:spcBef>
              <a:spcAft>
                <a:spcPts val="0"/>
              </a:spcAft>
              <a:defRPr sz="1800" cap="none">
                <a:solidFill>
                  <a:srgbClr val="000000"/>
                </a:solidFill>
              </a:defRPr>
            </a:pPr>
            <a:r>
              <a:t>黄金比率・構図の数々</a:t>
            </a:r>
          </a:p>
        </p:txBody>
      </p:sp>
      <p:pic>
        <p:nvPicPr>
          <p:cNvPr id="40962" name="pasted-image.jpg"/>
          <p:cNvPicPr>
            <a:picLocks noChangeAspect="1" noChangeArrowheads="1"/>
          </p:cNvPicPr>
          <p:nvPr/>
        </p:nvPicPr>
        <p:blipFill>
          <a:blip r:embed="rId2"/>
          <a:srcRect/>
          <a:stretch>
            <a:fillRect/>
          </a:stretch>
        </p:blipFill>
        <p:spPr bwMode="auto">
          <a:xfrm>
            <a:off x="1285875" y="2611438"/>
            <a:ext cx="4943475" cy="3070225"/>
          </a:xfrm>
          <a:prstGeom prst="rect">
            <a:avLst/>
          </a:prstGeom>
          <a:noFill/>
          <a:ln w="12700">
            <a:noFill/>
            <a:miter lim="400000"/>
            <a:headEnd/>
            <a:tailEnd/>
          </a:ln>
        </p:spPr>
      </p:pic>
      <p:pic>
        <p:nvPicPr>
          <p:cNvPr id="40963" name="pasted-image.jpg"/>
          <p:cNvPicPr>
            <a:picLocks noChangeAspect="1" noChangeArrowheads="1"/>
          </p:cNvPicPr>
          <p:nvPr/>
        </p:nvPicPr>
        <p:blipFill>
          <a:blip r:embed="rId3"/>
          <a:srcRect/>
          <a:stretch>
            <a:fillRect/>
          </a:stretch>
        </p:blipFill>
        <p:spPr bwMode="auto">
          <a:xfrm>
            <a:off x="1312863" y="5888038"/>
            <a:ext cx="4889500" cy="3260725"/>
          </a:xfrm>
          <a:prstGeom prst="rect">
            <a:avLst/>
          </a:prstGeom>
          <a:noFill/>
          <a:ln w="12700">
            <a:noFill/>
            <a:miter lim="400000"/>
            <a:headEnd/>
            <a:tailEnd/>
          </a:ln>
        </p:spPr>
      </p:pic>
      <p:pic>
        <p:nvPicPr>
          <p:cNvPr id="40964" name="pasted-image.jpg"/>
          <p:cNvPicPr>
            <a:picLocks noChangeAspect="1" noChangeArrowheads="1"/>
          </p:cNvPicPr>
          <p:nvPr/>
        </p:nvPicPr>
        <p:blipFill>
          <a:blip r:embed="rId4"/>
          <a:srcRect/>
          <a:stretch>
            <a:fillRect/>
          </a:stretch>
        </p:blipFill>
        <p:spPr bwMode="auto">
          <a:xfrm>
            <a:off x="6750050" y="2593975"/>
            <a:ext cx="4659313" cy="3105150"/>
          </a:xfrm>
          <a:prstGeom prst="rect">
            <a:avLst/>
          </a:prstGeom>
          <a:noFill/>
          <a:ln w="12700">
            <a:noFill/>
            <a:miter lim="400000"/>
            <a:headEnd/>
            <a:tailEnd/>
          </a:ln>
        </p:spPr>
      </p:pic>
      <p:pic>
        <p:nvPicPr>
          <p:cNvPr id="40965" name="pasted-image.png"/>
          <p:cNvPicPr>
            <a:picLocks noChangeAspect="1" noChangeArrowheads="1"/>
          </p:cNvPicPr>
          <p:nvPr/>
        </p:nvPicPr>
        <p:blipFill>
          <a:blip r:embed="rId5"/>
          <a:srcRect/>
          <a:stretch>
            <a:fillRect/>
          </a:stretch>
        </p:blipFill>
        <p:spPr bwMode="auto">
          <a:xfrm>
            <a:off x="6764338" y="6008688"/>
            <a:ext cx="4889500" cy="3144837"/>
          </a:xfrm>
          <a:prstGeom prst="rect">
            <a:avLst/>
          </a:prstGeom>
          <a:noFill/>
          <a:ln w="12700">
            <a:noFill/>
            <a:miter lim="400000"/>
            <a:headEnd/>
            <a:tailEnd/>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p:cNvSpPr>
          <p:nvPr>
            <p:ph type="title"/>
          </p:nvPr>
        </p:nvSpPr>
        <p:spPr>
          <a:xfrm>
            <a:off x="355600" y="1851025"/>
            <a:ext cx="12293600" cy="6051550"/>
          </a:xfrm>
        </p:spPr>
        <p:txBody>
          <a:bodyPr/>
          <a:lstStyle/>
          <a:p>
            <a:pPr eaLnBrk="1" fontAlgn="auto" hangingPunct="1">
              <a:spcBef>
                <a:spcPts val="0"/>
              </a:spcBef>
              <a:spcAft>
                <a:spcPts val="0"/>
              </a:spcAft>
              <a:defRPr sz="1800" cap="none">
                <a:solidFill>
                  <a:srgbClr val="000000"/>
                </a:solidFill>
              </a:defRPr>
            </a:pPr>
            <a:r>
              <a:t>北斎の描いた構図や</a:t>
            </a:r>
            <a:br/>
            <a:r>
              <a:t>黄金比率はどんなかな？</a:t>
            </a:r>
            <a:br/>
            <a:r>
              <a:t>探してみよう！！</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p:cNvSpPr>
          <p:nvPr>
            <p:ph type="title"/>
          </p:nvPr>
        </p:nvSpPr>
        <p:spPr>
          <a:xfrm>
            <a:off x="355600" y="63500"/>
            <a:ext cx="12293600" cy="1741488"/>
          </a:xfrm>
        </p:spPr>
        <p:txBody>
          <a:bodyPr/>
          <a:lstStyle/>
          <a:p>
            <a:pPr eaLnBrk="1" fontAlgn="auto" hangingPunct="1">
              <a:spcBef>
                <a:spcPts val="0"/>
              </a:spcBef>
              <a:spcAft>
                <a:spcPts val="0"/>
              </a:spcAft>
              <a:defRPr sz="1800" cap="none">
                <a:solidFill>
                  <a:srgbClr val="000000"/>
                </a:solidFill>
              </a:defRPr>
            </a:pPr>
            <a:r>
              <a:t>富嶽三十六景</a:t>
            </a:r>
          </a:p>
        </p:txBody>
      </p:sp>
      <p:pic>
        <p:nvPicPr>
          <p:cNvPr id="43010" name="pasted-image.jpg"/>
          <p:cNvPicPr>
            <a:picLocks noChangeAspect="1" noChangeArrowheads="1"/>
          </p:cNvPicPr>
          <p:nvPr/>
        </p:nvPicPr>
        <p:blipFill>
          <a:blip r:embed="rId2"/>
          <a:srcRect/>
          <a:stretch>
            <a:fillRect/>
          </a:stretch>
        </p:blipFill>
        <p:spPr bwMode="auto">
          <a:xfrm>
            <a:off x="950913" y="1860550"/>
            <a:ext cx="11102975" cy="7466013"/>
          </a:xfrm>
          <a:prstGeom prst="rect">
            <a:avLst/>
          </a:prstGeom>
          <a:noFill/>
          <a:ln w="12700">
            <a:noFill/>
            <a:miter lim="400000"/>
            <a:headEnd/>
            <a:tailEnd/>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p:cNvSpPr>
          <p:nvPr>
            <p:ph type="title"/>
          </p:nvPr>
        </p:nvSpPr>
        <p:spPr>
          <a:xfrm>
            <a:off x="355600" y="254000"/>
            <a:ext cx="12293600" cy="1463675"/>
          </a:xfrm>
        </p:spPr>
        <p:txBody>
          <a:bodyPr/>
          <a:lstStyle/>
          <a:p>
            <a:pPr eaLnBrk="1" fontAlgn="auto" hangingPunct="1">
              <a:spcBef>
                <a:spcPts val="0"/>
              </a:spcBef>
              <a:spcAft>
                <a:spcPts val="0"/>
              </a:spcAft>
              <a:defRPr sz="1800" cap="none">
                <a:solidFill>
                  <a:srgbClr val="000000"/>
                </a:solidFill>
              </a:defRPr>
            </a:pPr>
            <a:r>
              <a:t>神奈川沖浪裏</a:t>
            </a:r>
          </a:p>
        </p:txBody>
      </p:sp>
      <p:pic>
        <p:nvPicPr>
          <p:cNvPr id="44034" name="pasted-image-small.jpg"/>
          <p:cNvPicPr>
            <a:picLocks noChangeAspect="1" noChangeArrowheads="1"/>
          </p:cNvPicPr>
          <p:nvPr/>
        </p:nvPicPr>
        <p:blipFill>
          <a:blip r:embed="rId2"/>
          <a:srcRect/>
          <a:stretch>
            <a:fillRect/>
          </a:stretch>
        </p:blipFill>
        <p:spPr bwMode="auto">
          <a:xfrm>
            <a:off x="1065213" y="1833563"/>
            <a:ext cx="10874375" cy="7500937"/>
          </a:xfrm>
          <a:prstGeom prst="rect">
            <a:avLst/>
          </a:prstGeom>
          <a:noFill/>
          <a:ln w="12700">
            <a:noFill/>
            <a:miter lim="400000"/>
            <a:headEnd/>
            <a:tailEnd/>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asted-image.jpg"/>
          <p:cNvPicPr>
            <a:picLocks noChangeAspect="1" noChangeArrowheads="1"/>
          </p:cNvPicPr>
          <p:nvPr/>
        </p:nvPicPr>
        <p:blipFill>
          <a:blip r:embed="rId2"/>
          <a:srcRect t="2798" b="2798"/>
          <a:stretch>
            <a:fillRect/>
          </a:stretch>
        </p:blipFill>
        <p:spPr bwMode="auto">
          <a:xfrm>
            <a:off x="6705600" y="609600"/>
            <a:ext cx="5359400" cy="7759700"/>
          </a:xfrm>
          <a:prstGeom prst="rect">
            <a:avLst/>
          </a:prstGeom>
          <a:noFill/>
          <a:ln w="12700">
            <a:noFill/>
            <a:miter lim="400000"/>
            <a:headEnd/>
            <a:tailEnd/>
          </a:ln>
        </p:spPr>
      </p:pic>
      <p:sp>
        <p:nvSpPr>
          <p:cNvPr id="39" name="Shape 39"/>
          <p:cNvSpPr>
            <a:spLocks noGrp="1"/>
          </p:cNvSpPr>
          <p:nvPr>
            <p:ph type="title"/>
          </p:nvPr>
        </p:nvSpPr>
        <p:spPr/>
        <p:txBody>
          <a:bodyPr/>
          <a:lstStyle/>
          <a:p>
            <a:pPr eaLnBrk="1" fontAlgn="auto" hangingPunct="1">
              <a:spcBef>
                <a:spcPts val="0"/>
              </a:spcBef>
              <a:spcAft>
                <a:spcPts val="0"/>
              </a:spcAft>
              <a:defRPr sz="1800" cap="none">
                <a:solidFill>
                  <a:srgbClr val="000000"/>
                </a:solidFill>
              </a:defRPr>
            </a:pPr>
            <a:r>
              <a:t>マグリット</a:t>
            </a:r>
          </a:p>
        </p:txBody>
      </p:sp>
      <p:sp>
        <p:nvSpPr>
          <p:cNvPr id="17411" name="Shape 40"/>
          <p:cNvSpPr>
            <a:spLocks noGrp="1"/>
          </p:cNvSpPr>
          <p:nvPr>
            <p:ph type="body" idx="1"/>
          </p:nvPr>
        </p:nvSpPr>
        <p:spPr/>
        <p:txBody>
          <a:bodyPr/>
          <a:lstStyle/>
          <a:p>
            <a:pPr eaLnBrk="1" hangingPunct="1">
              <a:spcBef>
                <a:spcPct val="0"/>
              </a:spcBef>
            </a:pPr>
            <a:r>
              <a:rPr lang="ja-JP" altLang="en-US" smtClean="0"/>
              <a:t>非現実なのにとても自然</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asted-image.jpg"/>
          <p:cNvPicPr>
            <a:picLocks noChangeAspect="1" noChangeArrowheads="1"/>
          </p:cNvPicPr>
          <p:nvPr/>
        </p:nvPicPr>
        <p:blipFill>
          <a:blip r:embed="rId2"/>
          <a:srcRect/>
          <a:stretch>
            <a:fillRect/>
          </a:stretch>
        </p:blipFill>
        <p:spPr bwMode="auto">
          <a:xfrm>
            <a:off x="436563" y="774700"/>
            <a:ext cx="12131675" cy="8204200"/>
          </a:xfrm>
          <a:prstGeom prst="rect">
            <a:avLst/>
          </a:prstGeom>
          <a:noFill/>
          <a:ln w="12700">
            <a:noFill/>
            <a:miter lim="400000"/>
            <a:headEnd/>
            <a:tailEnd/>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asted-image.jpg"/>
          <p:cNvPicPr>
            <a:picLocks noChangeAspect="1" noChangeArrowheads="1"/>
          </p:cNvPicPr>
          <p:nvPr/>
        </p:nvPicPr>
        <p:blipFill>
          <a:blip r:embed="rId2"/>
          <a:srcRect/>
          <a:stretch>
            <a:fillRect/>
          </a:stretch>
        </p:blipFill>
        <p:spPr bwMode="auto">
          <a:xfrm>
            <a:off x="250825" y="695325"/>
            <a:ext cx="12503150" cy="8362950"/>
          </a:xfrm>
          <a:prstGeom prst="rect">
            <a:avLst/>
          </a:prstGeom>
          <a:noFill/>
          <a:ln w="12700">
            <a:noFill/>
            <a:miter lim="400000"/>
            <a:headEnd/>
            <a:tailEnd/>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p:cNvSpPr>
          <p:nvPr>
            <p:ph type="title"/>
          </p:nvPr>
        </p:nvSpPr>
        <p:spPr/>
        <p:txBody>
          <a:bodyPr/>
          <a:lstStyle/>
          <a:p>
            <a:pPr eaLnBrk="1" fontAlgn="auto" hangingPunct="1">
              <a:spcBef>
                <a:spcPts val="0"/>
              </a:spcBef>
              <a:spcAft>
                <a:spcPts val="0"/>
              </a:spcAft>
              <a:defRPr sz="1800" cap="none">
                <a:solidFill>
                  <a:srgbClr val="000000"/>
                </a:solidFill>
              </a:defRPr>
            </a:pPr>
            <a:r>
              <a:t>第五章「一本勝負」</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asted-image.jpg"/>
          <p:cNvPicPr>
            <a:picLocks noChangeAspect="1" noChangeArrowheads="1"/>
          </p:cNvPicPr>
          <p:nvPr/>
        </p:nvPicPr>
        <p:blipFill>
          <a:blip r:embed="rId2"/>
          <a:srcRect l="39871" r="4619"/>
          <a:stretch>
            <a:fillRect/>
          </a:stretch>
        </p:blipFill>
        <p:spPr bwMode="auto">
          <a:xfrm>
            <a:off x="6705600" y="609600"/>
            <a:ext cx="5359400" cy="7759700"/>
          </a:xfrm>
          <a:prstGeom prst="rect">
            <a:avLst/>
          </a:prstGeom>
          <a:noFill/>
          <a:ln w="12700">
            <a:noFill/>
            <a:miter lim="400000"/>
            <a:headEnd/>
            <a:tailEnd/>
          </a:ln>
        </p:spPr>
      </p:pic>
      <p:sp>
        <p:nvSpPr>
          <p:cNvPr id="166" name="Shape 166"/>
          <p:cNvSpPr>
            <a:spLocks noGrp="1"/>
          </p:cNvSpPr>
          <p:nvPr>
            <p:ph type="title"/>
          </p:nvPr>
        </p:nvSpPr>
        <p:spPr/>
        <p:txBody>
          <a:bodyPr/>
          <a:lstStyle/>
          <a:p>
            <a:pPr eaLnBrk="1" fontAlgn="auto" hangingPunct="1">
              <a:spcBef>
                <a:spcPts val="0"/>
              </a:spcBef>
              <a:spcAft>
                <a:spcPts val="0"/>
              </a:spcAft>
              <a:defRPr sz="1800" cap="none">
                <a:solidFill>
                  <a:srgbClr val="000000"/>
                </a:solidFill>
              </a:defRPr>
            </a:pPr>
            <a:r>
              <a:t>スーラ</a:t>
            </a:r>
          </a:p>
        </p:txBody>
      </p:sp>
      <p:sp>
        <p:nvSpPr>
          <p:cNvPr id="48131" name="Shape 167"/>
          <p:cNvSpPr>
            <a:spLocks noGrp="1"/>
          </p:cNvSpPr>
          <p:nvPr>
            <p:ph type="body" idx="1"/>
          </p:nvPr>
        </p:nvSpPr>
        <p:spPr/>
        <p:txBody>
          <a:bodyPr/>
          <a:lstStyle/>
          <a:p>
            <a:pPr eaLnBrk="1" hangingPunct="1">
              <a:spcBef>
                <a:spcPct val="0"/>
              </a:spcBef>
            </a:pPr>
            <a:r>
              <a:rPr lang="ja-JP" altLang="en-US" smtClean="0"/>
              <a:t>一本勝負の元祖</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asted-image.jpg"/>
          <p:cNvPicPr>
            <a:picLocks noChangeAspect="1" noChangeArrowheads="1"/>
          </p:cNvPicPr>
          <p:nvPr/>
        </p:nvPicPr>
        <p:blipFill>
          <a:blip r:embed="rId2"/>
          <a:srcRect t="12180" b="12180"/>
          <a:stretch>
            <a:fillRect/>
          </a:stretch>
        </p:blipFill>
        <p:spPr bwMode="auto">
          <a:xfrm>
            <a:off x="7434263" y="3059113"/>
            <a:ext cx="4808537" cy="5629275"/>
          </a:xfrm>
          <a:prstGeom prst="rect">
            <a:avLst/>
          </a:prstGeom>
          <a:noFill/>
          <a:ln w="12700">
            <a:noFill/>
            <a:miter lim="400000"/>
            <a:headEnd/>
            <a:tailEnd/>
          </a:ln>
        </p:spPr>
      </p:pic>
      <p:sp>
        <p:nvSpPr>
          <p:cNvPr id="170" name="Shape 170"/>
          <p:cNvSpPr>
            <a:spLocks noGrp="1"/>
          </p:cNvSpPr>
          <p:nvPr>
            <p:ph type="title"/>
          </p:nvPr>
        </p:nvSpPr>
        <p:spPr/>
        <p:txBody>
          <a:bodyPr/>
          <a:lstStyle/>
          <a:p>
            <a:pPr eaLnBrk="1" fontAlgn="auto" hangingPunct="1">
              <a:spcBef>
                <a:spcPts val="0"/>
              </a:spcBef>
              <a:spcAft>
                <a:spcPts val="0"/>
              </a:spcAft>
              <a:defRPr sz="1800" cap="none">
                <a:solidFill>
                  <a:srgbClr val="000000"/>
                </a:solidFill>
              </a:defRPr>
            </a:pPr>
            <a:r>
              <a:t>Georges Seurat</a:t>
            </a:r>
          </a:p>
        </p:txBody>
      </p:sp>
      <p:sp>
        <p:nvSpPr>
          <p:cNvPr id="171" name="Shape 171"/>
          <p:cNvSpPr>
            <a:spLocks noGrp="1"/>
          </p:cNvSpPr>
          <p:nvPr>
            <p:ph type="body" idx="1"/>
          </p:nvPr>
        </p:nvSpPr>
        <p:spPr>
          <a:xfrm>
            <a:off x="355600" y="2730500"/>
            <a:ext cx="6805613" cy="6299200"/>
          </a:xfrm>
        </p:spPr>
        <p:txBody>
          <a:bodyPr>
            <a:normAutofit/>
          </a:bodyPr>
          <a:lstStyle/>
          <a:p>
            <a:pPr marL="280669" indent="-280669" defTabSz="379729" eaLnBrk="1" fontAlgn="auto" hangingPunct="1">
              <a:spcBef>
                <a:spcPts val="2400"/>
              </a:spcBef>
              <a:spcAft>
                <a:spcPts val="0"/>
              </a:spcAft>
              <a:defRPr sz="1800">
                <a:solidFill>
                  <a:srgbClr val="000000"/>
                </a:solidFill>
              </a:defRPr>
            </a:pPr>
            <a:r>
              <a:rPr sz="2534"/>
              <a:t>1859年12月2日 - 1891年3月29日</a:t>
            </a:r>
          </a:p>
          <a:p>
            <a:pPr marL="280669" indent="-280669" defTabSz="379729" eaLnBrk="1" fontAlgn="auto" hangingPunct="1">
              <a:spcBef>
                <a:spcPts val="2400"/>
              </a:spcBef>
              <a:spcAft>
                <a:spcPts val="0"/>
              </a:spcAft>
              <a:defRPr sz="1800">
                <a:solidFill>
                  <a:srgbClr val="000000"/>
                </a:solidFill>
              </a:defRPr>
            </a:pPr>
            <a:r>
              <a:rPr sz="2534"/>
              <a:t>新印象派に分類される19世紀のフランスの画家</a:t>
            </a:r>
          </a:p>
          <a:p>
            <a:pPr marL="280669" indent="-280669" defTabSz="379729" eaLnBrk="1" fontAlgn="auto" hangingPunct="1">
              <a:spcBef>
                <a:spcPts val="2400"/>
              </a:spcBef>
              <a:spcAft>
                <a:spcPts val="0"/>
              </a:spcAft>
              <a:defRPr sz="1800">
                <a:solidFill>
                  <a:srgbClr val="000000"/>
                </a:solidFill>
              </a:defRPr>
            </a:pPr>
            <a:r>
              <a:rPr sz="2534"/>
              <a:t>印象派の画家たちの用いた「筆触分割」の技法をさらに押し進め、光学的理論を取り入れた結果、点描という技法にたどりついた。</a:t>
            </a:r>
          </a:p>
          <a:p>
            <a:pPr marL="280669" indent="-280669" defTabSz="379729" eaLnBrk="1" fontAlgn="auto" hangingPunct="1">
              <a:spcBef>
                <a:spcPts val="2400"/>
              </a:spcBef>
              <a:spcAft>
                <a:spcPts val="0"/>
              </a:spcAft>
              <a:defRPr sz="1800">
                <a:solidFill>
                  <a:srgbClr val="000000"/>
                </a:solidFill>
              </a:defRPr>
            </a:pPr>
            <a:r>
              <a:rPr sz="2534"/>
              <a:t>また、点描の大作を仕上げるには相当の時間を要したことと思われる。31歳の若さで没したこともあって、作品の数は多くはない。</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p:cNvSpPr>
          <p:nvPr>
            <p:ph type="title"/>
          </p:nvPr>
        </p:nvSpPr>
        <p:spPr/>
        <p:txBody>
          <a:bodyPr/>
          <a:lstStyle/>
          <a:p>
            <a:pPr eaLnBrk="1" fontAlgn="auto" hangingPunct="1">
              <a:spcBef>
                <a:spcPts val="0"/>
              </a:spcBef>
              <a:spcAft>
                <a:spcPts val="0"/>
              </a:spcAft>
              <a:defRPr sz="1800" cap="none">
                <a:solidFill>
                  <a:srgbClr val="000000"/>
                </a:solidFill>
              </a:defRPr>
            </a:pPr>
            <a:r>
              <a:t>「点描」の良いとこ</a:t>
            </a:r>
          </a:p>
        </p:txBody>
      </p:sp>
      <p:sp>
        <p:nvSpPr>
          <p:cNvPr id="50178" name="Shape 174"/>
          <p:cNvSpPr>
            <a:spLocks noChangeArrowheads="1"/>
          </p:cNvSpPr>
          <p:nvPr/>
        </p:nvSpPr>
        <p:spPr bwMode="auto">
          <a:xfrm>
            <a:off x="931863" y="3225800"/>
            <a:ext cx="5191125" cy="5953125"/>
          </a:xfrm>
          <a:prstGeom prst="roundRect">
            <a:avLst>
              <a:gd name="adj" fmla="val 12880"/>
            </a:avLst>
          </a:prstGeom>
          <a:solidFill>
            <a:srgbClr val="808785"/>
          </a:solidFill>
          <a:ln w="12700">
            <a:noFill/>
            <a:miter lim="400000"/>
            <a:headEnd/>
            <a:tailEnd/>
          </a:ln>
        </p:spPr>
        <p:txBody>
          <a:bodyPr lIns="50800" tIns="50800" rIns="50800" bIns="50800" anchor="ctr"/>
          <a:lstStyle/>
          <a:p>
            <a:pPr algn="ctr"/>
            <a:r>
              <a:rPr kumimoji="0" lang="ja-JP" altLang="en-US">
                <a:solidFill>
                  <a:srgbClr val="FFFFFF"/>
                </a:solidFill>
                <a:latin typeface="Gill Sans Light"/>
                <a:ea typeface="Gill Sans Light"/>
              </a:rPr>
              <a:t>絵の具を混ぜ合わせると色が濁ってしまい光を表現できない</a:t>
            </a:r>
          </a:p>
          <a:p>
            <a:pPr algn="ctr"/>
            <a:endParaRPr kumimoji="0" lang="ja-JP" altLang="en-US">
              <a:solidFill>
                <a:srgbClr val="FFFFFF"/>
              </a:solidFill>
              <a:latin typeface="Gill Sans Light"/>
              <a:ea typeface="Gill Sans Light"/>
            </a:endParaRPr>
          </a:p>
          <a:p>
            <a:pPr algn="ctr"/>
            <a:r>
              <a:rPr kumimoji="0" lang="ja-JP" altLang="en-US">
                <a:solidFill>
                  <a:srgbClr val="FFFFFF"/>
                </a:solidFill>
                <a:latin typeface="Gill Sans Light"/>
                <a:ea typeface="Gill Sans Light"/>
              </a:rPr>
              <a:t>かといって混ぜ合わせなければ絵の具の色しか出せない</a:t>
            </a:r>
          </a:p>
        </p:txBody>
      </p:sp>
      <p:sp>
        <p:nvSpPr>
          <p:cNvPr id="50179" name="Shape 175"/>
          <p:cNvSpPr>
            <a:spLocks noChangeArrowheads="1"/>
          </p:cNvSpPr>
          <p:nvPr/>
        </p:nvSpPr>
        <p:spPr bwMode="auto">
          <a:xfrm>
            <a:off x="7340600" y="3225800"/>
            <a:ext cx="5191125" cy="5953125"/>
          </a:xfrm>
          <a:prstGeom prst="roundRect">
            <a:avLst>
              <a:gd name="adj" fmla="val 12880"/>
            </a:avLst>
          </a:prstGeom>
          <a:solidFill>
            <a:srgbClr val="808785"/>
          </a:solidFill>
          <a:ln w="12700">
            <a:noFill/>
            <a:miter lim="400000"/>
            <a:headEnd/>
            <a:tailEnd/>
          </a:ln>
        </p:spPr>
        <p:txBody>
          <a:bodyPr lIns="50800" tIns="50800" rIns="50800" bIns="50800" anchor="ctr"/>
          <a:lstStyle/>
          <a:p>
            <a:pPr algn="ctr"/>
            <a:r>
              <a:rPr kumimoji="0" lang="ja-JP" altLang="en-US">
                <a:solidFill>
                  <a:srgbClr val="FFFFFF"/>
                </a:solidFill>
                <a:latin typeface="Gill Sans Light"/>
                <a:ea typeface="Gill Sans Light"/>
              </a:rPr>
              <a:t>細かい色の点が芽の中で混ざる事によって色を濁らせずに混色を表現することができる</a:t>
            </a:r>
          </a:p>
        </p:txBody>
      </p:sp>
      <p:sp>
        <p:nvSpPr>
          <p:cNvPr id="50180" name="Shape 176"/>
          <p:cNvSpPr>
            <a:spLocks noChangeArrowheads="1"/>
          </p:cNvSpPr>
          <p:nvPr/>
        </p:nvSpPr>
        <p:spPr bwMode="auto">
          <a:xfrm>
            <a:off x="6078538" y="5567363"/>
            <a:ext cx="1270000" cy="1270000"/>
          </a:xfrm>
          <a:prstGeom prst="rightArrow">
            <a:avLst>
              <a:gd name="adj1" fmla="val 32000"/>
              <a:gd name="adj2" fmla="val 64000"/>
            </a:avLst>
          </a:prstGeom>
          <a:solidFill>
            <a:srgbClr val="808785"/>
          </a:solidFill>
          <a:ln w="12700">
            <a:noFill/>
            <a:miter lim="400000"/>
            <a:headEnd/>
            <a:tailEnd/>
          </a:ln>
        </p:spPr>
        <p:txBody>
          <a:bodyPr lIns="50800" tIns="50800" rIns="50800" bIns="50800" anchor="ctr"/>
          <a:lstStyle/>
          <a:p>
            <a:pPr algn="ctr"/>
            <a:endParaRPr kumimoji="0" lang="ja-JP" altLang="en-US">
              <a:solidFill>
                <a:srgbClr val="FFFFFF"/>
              </a:solidFill>
              <a:latin typeface="Gill Sans Light"/>
              <a:ea typeface="Gill Sans Light"/>
            </a:endParaRPr>
          </a:p>
        </p:txBody>
      </p:sp>
      <p:sp>
        <p:nvSpPr>
          <p:cNvPr id="50181" name="Shape 177"/>
          <p:cNvSpPr>
            <a:spLocks noChangeArrowheads="1"/>
          </p:cNvSpPr>
          <p:nvPr/>
        </p:nvSpPr>
        <p:spPr bwMode="auto">
          <a:xfrm>
            <a:off x="2784475" y="2547938"/>
            <a:ext cx="1485900" cy="558800"/>
          </a:xfrm>
          <a:prstGeom prst="rect">
            <a:avLst/>
          </a:prstGeom>
          <a:noFill/>
          <a:ln w="12700">
            <a:noFill/>
            <a:miter lim="400000"/>
            <a:headEnd/>
            <a:tailEnd/>
          </a:ln>
        </p:spPr>
        <p:txBody>
          <a:bodyPr wrap="none" lIns="50800" tIns="50800" rIns="50800" bIns="50800" anchor="ctr">
            <a:spAutoFit/>
          </a:bodyPr>
          <a:lstStyle/>
          <a:p>
            <a:pPr algn="ctr"/>
            <a:r>
              <a:rPr kumimoji="0" lang="ja-JP" altLang="en-US">
                <a:latin typeface="Gill Sans Light"/>
                <a:ea typeface="Gill Sans Light"/>
              </a:rPr>
              <a:t>印象派</a:t>
            </a:r>
          </a:p>
        </p:txBody>
      </p:sp>
      <p:sp>
        <p:nvSpPr>
          <p:cNvPr id="50182" name="Shape 178"/>
          <p:cNvSpPr>
            <a:spLocks noChangeArrowheads="1"/>
          </p:cNvSpPr>
          <p:nvPr/>
        </p:nvSpPr>
        <p:spPr bwMode="auto">
          <a:xfrm>
            <a:off x="9042400" y="2547938"/>
            <a:ext cx="1449388" cy="558800"/>
          </a:xfrm>
          <a:prstGeom prst="rect">
            <a:avLst/>
          </a:prstGeom>
          <a:noFill/>
          <a:ln w="12700">
            <a:noFill/>
            <a:miter lim="400000"/>
            <a:headEnd/>
            <a:tailEnd/>
          </a:ln>
        </p:spPr>
        <p:txBody>
          <a:bodyPr wrap="none" lIns="50800" tIns="50800" rIns="50800" bIns="50800" anchor="ctr">
            <a:spAutoFit/>
          </a:bodyPr>
          <a:lstStyle/>
          <a:p>
            <a:pPr algn="ctr"/>
            <a:r>
              <a:rPr kumimoji="0" lang="ja-JP" altLang="en-US">
                <a:latin typeface="Gill Sans Light"/>
                <a:ea typeface="Gill Sans Light"/>
              </a:rPr>
              <a:t>スーラ</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p:cNvSpPr>
          <p:nvPr>
            <p:ph type="title"/>
          </p:nvPr>
        </p:nvSpPr>
        <p:spPr>
          <a:xfrm>
            <a:off x="355600" y="254000"/>
            <a:ext cx="12293600" cy="1119188"/>
          </a:xfrm>
        </p:spPr>
        <p:txBody>
          <a:bodyPr/>
          <a:lstStyle>
            <a:lvl1pPr>
              <a:defRPr sz="5600"/>
            </a:lvl1pPr>
          </a:lstStyle>
          <a:p>
            <a:pPr eaLnBrk="1" fontAlgn="auto" hangingPunct="1">
              <a:spcBef>
                <a:spcPts val="0"/>
              </a:spcBef>
              <a:spcAft>
                <a:spcPts val="0"/>
              </a:spcAft>
              <a:defRPr sz="1800" cap="none">
                <a:solidFill>
                  <a:srgbClr val="000000"/>
                </a:solidFill>
              </a:defRPr>
            </a:pPr>
            <a:r>
              <a:t>グランド・ジャット島の日曜日の午後</a:t>
            </a:r>
          </a:p>
        </p:txBody>
      </p:sp>
      <p:sp>
        <p:nvSpPr>
          <p:cNvPr id="51202" name="Shape 181"/>
          <p:cNvSpPr>
            <a:spLocks noChangeArrowheads="1"/>
          </p:cNvSpPr>
          <p:nvPr/>
        </p:nvSpPr>
        <p:spPr bwMode="auto">
          <a:xfrm>
            <a:off x="8307388" y="9118600"/>
            <a:ext cx="4076700" cy="406400"/>
          </a:xfrm>
          <a:prstGeom prst="rect">
            <a:avLst/>
          </a:prstGeom>
          <a:noFill/>
          <a:ln w="12700">
            <a:noFill/>
            <a:miter lim="400000"/>
            <a:headEnd/>
            <a:tailEnd/>
          </a:ln>
        </p:spPr>
        <p:txBody>
          <a:bodyPr wrap="none" lIns="50800" tIns="50800" rIns="50800" bIns="50800" anchor="ctr">
            <a:spAutoFit/>
          </a:bodyPr>
          <a:lstStyle/>
          <a:p>
            <a:pPr algn="ctr"/>
            <a:r>
              <a:rPr kumimoji="0" lang="ja-JP" altLang="en-US" sz="2400">
                <a:latin typeface="Gill Sans Light"/>
                <a:ea typeface="Gill Sans Light"/>
              </a:rPr>
              <a:t>描きあげるのに○年かかった</a:t>
            </a:r>
          </a:p>
        </p:txBody>
      </p:sp>
      <p:pic>
        <p:nvPicPr>
          <p:cNvPr id="51203" name="pasted-image.jpg"/>
          <p:cNvPicPr>
            <a:picLocks noChangeAspect="1" noChangeArrowheads="1"/>
          </p:cNvPicPr>
          <p:nvPr/>
        </p:nvPicPr>
        <p:blipFill>
          <a:blip r:embed="rId2"/>
          <a:srcRect/>
          <a:stretch>
            <a:fillRect/>
          </a:stretch>
        </p:blipFill>
        <p:spPr bwMode="auto">
          <a:xfrm>
            <a:off x="647700" y="1651000"/>
            <a:ext cx="11709400" cy="7318375"/>
          </a:xfrm>
          <a:prstGeom prst="rect">
            <a:avLst/>
          </a:prstGeom>
          <a:noFill/>
          <a:ln w="12700">
            <a:noFill/>
            <a:miter lim="400000"/>
            <a:headEnd/>
            <a:tailEnd/>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title"/>
          </p:nvPr>
        </p:nvSpPr>
        <p:spPr/>
        <p:txBody>
          <a:bodyPr/>
          <a:lstStyle/>
          <a:p>
            <a:pPr eaLnBrk="1" fontAlgn="auto" hangingPunct="1">
              <a:spcBef>
                <a:spcPts val="0"/>
              </a:spcBef>
              <a:spcAft>
                <a:spcPts val="0"/>
              </a:spcAft>
              <a:defRPr sz="1800" cap="none">
                <a:solidFill>
                  <a:srgbClr val="000000"/>
                </a:solidFill>
              </a:defRPr>
            </a:pPr>
            <a:r>
              <a:t>これはどこでしょう？</a:t>
            </a:r>
          </a:p>
        </p:txBody>
      </p:sp>
      <p:pic>
        <p:nvPicPr>
          <p:cNvPr id="52226" name="pasted-image.gif"/>
          <p:cNvPicPr>
            <a:picLocks noChangeAspect="1" noChangeArrowheads="1"/>
          </p:cNvPicPr>
          <p:nvPr/>
        </p:nvPicPr>
        <p:blipFill>
          <a:blip r:embed="rId2"/>
          <a:srcRect/>
          <a:stretch>
            <a:fillRect/>
          </a:stretch>
        </p:blipFill>
        <p:spPr bwMode="auto">
          <a:xfrm>
            <a:off x="487363" y="2719388"/>
            <a:ext cx="12030075" cy="6321425"/>
          </a:xfrm>
          <a:prstGeom prst="rect">
            <a:avLst/>
          </a:prstGeom>
          <a:noFill/>
          <a:ln w="12700">
            <a:noFill/>
            <a:miter lim="400000"/>
            <a:headEnd/>
            <a:tailEnd/>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p:cNvSpPr>
          <p:nvPr>
            <p:ph type="title"/>
          </p:nvPr>
        </p:nvSpPr>
        <p:spPr>
          <a:xfrm>
            <a:off x="355600" y="254000"/>
            <a:ext cx="12293600" cy="1981200"/>
          </a:xfrm>
        </p:spPr>
        <p:txBody>
          <a:bodyPr/>
          <a:lstStyle/>
          <a:p>
            <a:pPr eaLnBrk="1" fontAlgn="auto" hangingPunct="1">
              <a:spcBef>
                <a:spcPts val="0"/>
              </a:spcBef>
              <a:spcAft>
                <a:spcPts val="0"/>
              </a:spcAft>
              <a:defRPr sz="1800" cap="none">
                <a:solidFill>
                  <a:srgbClr val="000000"/>
                </a:solidFill>
              </a:defRPr>
            </a:pPr>
            <a:r>
              <a:t>やってみよう！</a:t>
            </a:r>
          </a:p>
        </p:txBody>
      </p:sp>
      <p:sp>
        <p:nvSpPr>
          <p:cNvPr id="53250" name="Shape 188"/>
          <p:cNvSpPr>
            <a:spLocks noChangeArrowheads="1"/>
          </p:cNvSpPr>
          <p:nvPr/>
        </p:nvSpPr>
        <p:spPr bwMode="auto">
          <a:xfrm>
            <a:off x="2755900" y="8372475"/>
            <a:ext cx="7493000" cy="781050"/>
          </a:xfrm>
          <a:prstGeom prst="rect">
            <a:avLst/>
          </a:prstGeom>
          <a:noFill/>
          <a:ln w="12700">
            <a:noFill/>
            <a:miter lim="400000"/>
            <a:headEnd/>
            <a:tailEnd/>
          </a:ln>
        </p:spPr>
        <p:txBody>
          <a:bodyPr wrap="none" lIns="50800" tIns="50800" rIns="50800" bIns="50800" anchor="ctr">
            <a:spAutoFit/>
          </a:bodyPr>
          <a:lstStyle/>
          <a:p>
            <a:pPr algn="ctr"/>
            <a:r>
              <a:rPr kumimoji="0" lang="ja-JP" altLang="en-US" sz="5300">
                <a:latin typeface="Gill Sans Light"/>
                <a:ea typeface="Gill Sans Light"/>
              </a:rPr>
              <a:t>点描で絵を描いてみよう</a:t>
            </a:r>
          </a:p>
        </p:txBody>
      </p:sp>
      <p:pic>
        <p:nvPicPr>
          <p:cNvPr id="53251" name="pasted-image.jpg"/>
          <p:cNvPicPr>
            <a:picLocks noChangeAspect="1" noChangeArrowheads="1"/>
          </p:cNvPicPr>
          <p:nvPr/>
        </p:nvPicPr>
        <p:blipFill>
          <a:blip r:embed="rId2"/>
          <a:srcRect/>
          <a:stretch>
            <a:fillRect/>
          </a:stretch>
        </p:blipFill>
        <p:spPr bwMode="auto">
          <a:xfrm>
            <a:off x="1876425" y="1943100"/>
            <a:ext cx="9251950" cy="6167438"/>
          </a:xfrm>
          <a:prstGeom prst="rect">
            <a:avLst/>
          </a:prstGeom>
          <a:noFill/>
          <a:ln w="12700">
            <a:noFill/>
            <a:miter lim="400000"/>
            <a:headEnd/>
            <a:tailEnd/>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asted-image.jpg"/>
          <p:cNvPicPr>
            <a:picLocks noChangeAspect="1" noChangeArrowheads="1"/>
          </p:cNvPicPr>
          <p:nvPr/>
        </p:nvPicPr>
        <p:blipFill>
          <a:blip r:embed="rId2"/>
          <a:srcRect l="3299" r="3299"/>
          <a:stretch>
            <a:fillRect/>
          </a:stretch>
        </p:blipFill>
        <p:spPr bwMode="auto">
          <a:xfrm>
            <a:off x="6705600" y="609600"/>
            <a:ext cx="5359400" cy="7759700"/>
          </a:xfrm>
          <a:prstGeom prst="rect">
            <a:avLst/>
          </a:prstGeom>
          <a:noFill/>
          <a:ln w="12700">
            <a:noFill/>
            <a:miter lim="400000"/>
            <a:headEnd/>
            <a:tailEnd/>
          </a:ln>
        </p:spPr>
      </p:pic>
      <p:sp>
        <p:nvSpPr>
          <p:cNvPr id="192" name="Shape 192"/>
          <p:cNvSpPr>
            <a:spLocks noGrp="1"/>
          </p:cNvSpPr>
          <p:nvPr>
            <p:ph type="title"/>
          </p:nvPr>
        </p:nvSpPr>
        <p:spPr/>
        <p:txBody>
          <a:bodyPr/>
          <a:lstStyle>
            <a:lvl1pPr>
              <a:defRPr sz="6600"/>
            </a:lvl1pPr>
          </a:lstStyle>
          <a:p>
            <a:pPr eaLnBrk="1" fontAlgn="auto" hangingPunct="1">
              <a:spcBef>
                <a:spcPts val="0"/>
              </a:spcBef>
              <a:spcAft>
                <a:spcPts val="0"/>
              </a:spcAft>
              <a:defRPr sz="1800" cap="none">
                <a:solidFill>
                  <a:srgbClr val="000000"/>
                </a:solidFill>
              </a:defRPr>
            </a:pPr>
            <a:r>
              <a:t>モディリアーニ</a:t>
            </a:r>
          </a:p>
        </p:txBody>
      </p:sp>
      <p:sp>
        <p:nvSpPr>
          <p:cNvPr id="54275" name="Shape 193"/>
          <p:cNvSpPr>
            <a:spLocks noGrp="1"/>
          </p:cNvSpPr>
          <p:nvPr>
            <p:ph type="body" idx="1"/>
          </p:nvPr>
        </p:nvSpPr>
        <p:spPr/>
        <p:txBody>
          <a:bodyPr/>
          <a:lstStyle/>
          <a:p>
            <a:pPr eaLnBrk="1" hangingPunct="1">
              <a:spcBef>
                <a:spcPct val="0"/>
              </a:spcBef>
            </a:pPr>
            <a:r>
              <a:rPr lang="ja-JP" altLang="en-US" smtClean="0"/>
              <a:t>瞳が青いのはなぜか</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asted-image.jpg"/>
          <p:cNvPicPr>
            <a:picLocks noChangeAspect="1" noChangeArrowheads="1"/>
          </p:cNvPicPr>
          <p:nvPr/>
        </p:nvPicPr>
        <p:blipFill>
          <a:blip r:embed="rId2"/>
          <a:srcRect l="7677" r="7677"/>
          <a:stretch>
            <a:fillRect/>
          </a:stretch>
        </p:blipFill>
        <p:spPr bwMode="auto">
          <a:xfrm>
            <a:off x="6870700" y="2781300"/>
            <a:ext cx="5283200" cy="6184900"/>
          </a:xfrm>
          <a:prstGeom prst="rect">
            <a:avLst/>
          </a:prstGeom>
          <a:noFill/>
          <a:ln w="12700">
            <a:noFill/>
            <a:miter lim="400000"/>
            <a:headEnd/>
            <a:tailEnd/>
          </a:ln>
        </p:spPr>
      </p:pic>
      <p:sp>
        <p:nvSpPr>
          <p:cNvPr id="43" name="Shape 43"/>
          <p:cNvSpPr>
            <a:spLocks noGrp="1"/>
          </p:cNvSpPr>
          <p:nvPr>
            <p:ph type="title"/>
          </p:nvPr>
        </p:nvSpPr>
        <p:spPr/>
        <p:txBody>
          <a:bodyPr/>
          <a:lstStyle/>
          <a:p>
            <a:pPr eaLnBrk="1" fontAlgn="auto" hangingPunct="1">
              <a:spcBef>
                <a:spcPts val="0"/>
              </a:spcBef>
              <a:spcAft>
                <a:spcPts val="0"/>
              </a:spcAft>
              <a:defRPr sz="1800" cap="none">
                <a:solidFill>
                  <a:srgbClr val="000000"/>
                </a:solidFill>
              </a:defRPr>
            </a:pPr>
            <a:r>
              <a:t>René François Ghislain Magritte</a:t>
            </a:r>
          </a:p>
        </p:txBody>
      </p:sp>
      <p:sp>
        <p:nvSpPr>
          <p:cNvPr id="44" name="Shape 44"/>
          <p:cNvSpPr>
            <a:spLocks noGrp="1"/>
          </p:cNvSpPr>
          <p:nvPr>
            <p:ph type="body" idx="1"/>
          </p:nvPr>
        </p:nvSpPr>
        <p:spPr/>
        <p:txBody>
          <a:bodyPr>
            <a:normAutofit/>
          </a:bodyPr>
          <a:lstStyle/>
          <a:p>
            <a:pPr marL="271463" indent="-271463" defTabSz="366713" eaLnBrk="1" hangingPunct="1">
              <a:spcBef>
                <a:spcPts val="2300"/>
              </a:spcBef>
            </a:pPr>
            <a:r>
              <a:rPr lang="ja-JP" altLang="en-US" sz="2300" smtClean="0"/>
              <a:t> </a:t>
            </a:r>
            <a:r>
              <a:rPr lang="en-US" altLang="ja-JP" sz="2300" smtClean="0"/>
              <a:t>1898</a:t>
            </a:r>
            <a:r>
              <a:rPr lang="ja-JP" altLang="en-US" sz="2300" smtClean="0"/>
              <a:t>年</a:t>
            </a:r>
            <a:r>
              <a:rPr lang="en-US" altLang="ja-JP" sz="2300" smtClean="0"/>
              <a:t>11</a:t>
            </a:r>
            <a:r>
              <a:rPr lang="ja-JP" altLang="en-US" sz="2300" smtClean="0"/>
              <a:t>月</a:t>
            </a:r>
            <a:r>
              <a:rPr lang="en-US" altLang="ja-JP" sz="2300" smtClean="0"/>
              <a:t>21</a:t>
            </a:r>
            <a:r>
              <a:rPr lang="ja-JP" altLang="en-US" sz="2300" smtClean="0"/>
              <a:t>日 </a:t>
            </a:r>
            <a:r>
              <a:rPr lang="en-US" altLang="ja-JP" sz="2300" smtClean="0"/>
              <a:t>-1967</a:t>
            </a:r>
            <a:r>
              <a:rPr lang="ja-JP" altLang="en-US" sz="2300" smtClean="0"/>
              <a:t>年</a:t>
            </a:r>
            <a:r>
              <a:rPr lang="en-US" altLang="ja-JP" sz="2300" smtClean="0"/>
              <a:t>8</a:t>
            </a:r>
            <a:r>
              <a:rPr lang="ja-JP" altLang="en-US" sz="2300" smtClean="0"/>
              <a:t>月</a:t>
            </a:r>
            <a:r>
              <a:rPr lang="en-US" altLang="ja-JP" sz="2300" smtClean="0"/>
              <a:t>15</a:t>
            </a:r>
            <a:r>
              <a:rPr lang="ja-JP" altLang="en-US" sz="2300" smtClean="0"/>
              <a:t>日</a:t>
            </a:r>
          </a:p>
          <a:p>
            <a:pPr marL="271463" indent="-271463" defTabSz="366713" eaLnBrk="1" hangingPunct="1">
              <a:spcBef>
                <a:spcPts val="2300"/>
              </a:spcBef>
            </a:pPr>
            <a:r>
              <a:rPr lang="ja-JP" altLang="en-US" sz="2300" smtClean="0"/>
              <a:t>マグリットの作品においては事物の形象はきわめて明確に表現され、筆触をほとんど残さない古典的ともいえる描法で丁寧な仕上げがほどこされている。</a:t>
            </a:r>
          </a:p>
          <a:p>
            <a:pPr marL="271463" indent="-271463" defTabSz="366713" eaLnBrk="1" hangingPunct="1">
              <a:spcBef>
                <a:spcPts val="2300"/>
              </a:spcBef>
            </a:pPr>
            <a:r>
              <a:rPr lang="ja-JP" altLang="en-US" sz="2300" smtClean="0"/>
              <a:t>マグリットの生涯は、波乱や奇行とは無縁の平凡なものであった。</a:t>
            </a:r>
          </a:p>
          <a:p>
            <a:pPr marL="271463" indent="-271463" defTabSz="366713" eaLnBrk="1" hangingPunct="1">
              <a:spcBef>
                <a:spcPts val="2300"/>
              </a:spcBef>
            </a:pPr>
            <a:r>
              <a:rPr lang="ja-JP" altLang="en-US" sz="2300" smtClean="0"/>
              <a:t>残されているマグリットの写真は、常にスーツにネクタイ姿で、実際にこの服装で絵を描いていたといい、「平凡な小市民」を意識して演じていたふしもある。</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asted-image.jpg"/>
          <p:cNvPicPr>
            <a:picLocks noChangeAspect="1" noChangeArrowheads="1"/>
          </p:cNvPicPr>
          <p:nvPr/>
        </p:nvPicPr>
        <p:blipFill>
          <a:blip r:embed="rId2"/>
          <a:srcRect t="4456" b="4456"/>
          <a:stretch>
            <a:fillRect/>
          </a:stretch>
        </p:blipFill>
        <p:spPr bwMode="auto">
          <a:xfrm>
            <a:off x="8139113" y="3854450"/>
            <a:ext cx="4071937" cy="4765675"/>
          </a:xfrm>
          <a:prstGeom prst="rect">
            <a:avLst/>
          </a:prstGeom>
          <a:noFill/>
          <a:ln w="12700">
            <a:noFill/>
            <a:miter lim="400000"/>
            <a:headEnd/>
            <a:tailEnd/>
          </a:ln>
        </p:spPr>
      </p:pic>
      <p:sp>
        <p:nvSpPr>
          <p:cNvPr id="196" name="Shape 196"/>
          <p:cNvSpPr>
            <a:spLocks noGrp="1"/>
          </p:cNvSpPr>
          <p:nvPr>
            <p:ph type="title"/>
          </p:nvPr>
        </p:nvSpPr>
        <p:spPr/>
        <p:txBody>
          <a:bodyPr/>
          <a:lstStyle/>
          <a:p>
            <a:pPr eaLnBrk="1" fontAlgn="auto" hangingPunct="1">
              <a:spcBef>
                <a:spcPts val="0"/>
              </a:spcBef>
              <a:spcAft>
                <a:spcPts val="0"/>
              </a:spcAft>
              <a:defRPr sz="1800" cap="none">
                <a:solidFill>
                  <a:srgbClr val="000000"/>
                </a:solidFill>
              </a:defRPr>
            </a:pPr>
            <a:r>
              <a:t>Amedeo Clemente Modigliani</a:t>
            </a:r>
          </a:p>
        </p:txBody>
      </p:sp>
      <p:sp>
        <p:nvSpPr>
          <p:cNvPr id="197" name="Shape 197"/>
          <p:cNvSpPr>
            <a:spLocks noGrp="1"/>
          </p:cNvSpPr>
          <p:nvPr>
            <p:ph type="body" idx="1"/>
          </p:nvPr>
        </p:nvSpPr>
        <p:spPr>
          <a:xfrm>
            <a:off x="355600" y="2832100"/>
            <a:ext cx="7553325" cy="6299200"/>
          </a:xfrm>
        </p:spPr>
        <p:txBody>
          <a:bodyPr>
            <a:normAutofit/>
          </a:bodyPr>
          <a:lstStyle/>
          <a:p>
            <a:pPr marL="341122" indent="-341122" defTabSz="461518" eaLnBrk="1" fontAlgn="auto" hangingPunct="1">
              <a:spcBef>
                <a:spcPts val="3000"/>
              </a:spcBef>
              <a:spcAft>
                <a:spcPts val="0"/>
              </a:spcAft>
              <a:defRPr sz="1800">
                <a:solidFill>
                  <a:srgbClr val="000000"/>
                </a:solidFill>
              </a:defRPr>
            </a:pPr>
            <a:r>
              <a:rPr sz="3002"/>
              <a:t>1884年7月12日 - 1920年1月24日</a:t>
            </a:r>
          </a:p>
          <a:p>
            <a:pPr marL="341122" indent="-341122" defTabSz="461518" eaLnBrk="1" fontAlgn="auto" hangingPunct="1">
              <a:spcBef>
                <a:spcPts val="3000"/>
              </a:spcBef>
              <a:spcAft>
                <a:spcPts val="0"/>
              </a:spcAft>
              <a:defRPr sz="1800">
                <a:solidFill>
                  <a:srgbClr val="000000"/>
                </a:solidFill>
              </a:defRPr>
            </a:pPr>
            <a:r>
              <a:rPr sz="3002"/>
              <a:t>イタリアの画家、彫刻家</a:t>
            </a:r>
          </a:p>
          <a:p>
            <a:pPr marL="341122" indent="-341122" defTabSz="461518" eaLnBrk="1" fontAlgn="auto" hangingPunct="1">
              <a:spcBef>
                <a:spcPts val="3000"/>
              </a:spcBef>
              <a:spcAft>
                <a:spcPts val="0"/>
              </a:spcAft>
              <a:defRPr sz="1800">
                <a:solidFill>
                  <a:srgbClr val="000000"/>
                </a:solidFill>
              </a:defRPr>
            </a:pPr>
            <a:r>
              <a:rPr sz="3002"/>
              <a:t>主にパリで制作活動を行った。芸術家の集うモンパルナスで活躍し、パリ派の画家の一人に数えられる</a:t>
            </a:r>
          </a:p>
          <a:p>
            <a:pPr marL="341122" indent="-341122" defTabSz="461518" eaLnBrk="1" fontAlgn="auto" hangingPunct="1">
              <a:spcBef>
                <a:spcPts val="3000"/>
              </a:spcBef>
              <a:spcAft>
                <a:spcPts val="0"/>
              </a:spcAft>
              <a:defRPr sz="1800">
                <a:solidFill>
                  <a:srgbClr val="000000"/>
                </a:solidFill>
              </a:defRPr>
            </a:pPr>
            <a:r>
              <a:rPr sz="3002"/>
              <a:t>肖像画についてはモデルの心理や画家との関係を表現するが、一方裸体画については女性の造形美への関心が表れているのが特徴である</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p:cNvSpPr>
          <p:nvPr>
            <p:ph type="title"/>
          </p:nvPr>
        </p:nvSpPr>
        <p:spPr/>
        <p:txBody>
          <a:bodyPr/>
          <a:lstStyle>
            <a:lvl1pPr>
              <a:defRPr sz="6200"/>
            </a:lvl1pPr>
          </a:lstStyle>
          <a:p>
            <a:pPr eaLnBrk="1" fontAlgn="auto" hangingPunct="1">
              <a:spcBef>
                <a:spcPts val="0"/>
              </a:spcBef>
              <a:spcAft>
                <a:spcPts val="0"/>
              </a:spcAft>
              <a:defRPr sz="1800" cap="none">
                <a:solidFill>
                  <a:srgbClr val="000000"/>
                </a:solidFill>
              </a:defRPr>
            </a:pPr>
            <a:r>
              <a:t>もう一度見たくなる魅力の目</a:t>
            </a:r>
          </a:p>
        </p:txBody>
      </p:sp>
      <p:sp>
        <p:nvSpPr>
          <p:cNvPr id="200" name="Shape 200"/>
          <p:cNvSpPr>
            <a:spLocks noGrp="1"/>
          </p:cNvSpPr>
          <p:nvPr>
            <p:ph type="body" idx="1"/>
          </p:nvPr>
        </p:nvSpPr>
        <p:spPr/>
        <p:txBody>
          <a:bodyPr>
            <a:normAutofit/>
          </a:bodyPr>
          <a:lstStyle/>
          <a:p>
            <a:pPr marL="416559" indent="-416559" defTabSz="467359" eaLnBrk="1" fontAlgn="auto" hangingPunct="1">
              <a:spcBef>
                <a:spcPts val="3600"/>
              </a:spcBef>
              <a:spcAft>
                <a:spcPts val="0"/>
              </a:spcAft>
              <a:defRPr sz="1800">
                <a:solidFill>
                  <a:srgbClr val="000000"/>
                </a:solidFill>
              </a:defRPr>
            </a:pPr>
            <a:r>
              <a:rPr sz="3680"/>
              <a:t>モディリアーニの魅力は首の長さのしんなりしたシルエットではなくあの目にあります</a:t>
            </a:r>
          </a:p>
          <a:p>
            <a:pPr marL="416559" indent="-416559" defTabSz="467359" eaLnBrk="1" fontAlgn="auto" hangingPunct="1">
              <a:spcBef>
                <a:spcPts val="3600"/>
              </a:spcBef>
              <a:spcAft>
                <a:spcPts val="0"/>
              </a:spcAft>
              <a:defRPr sz="1800">
                <a:solidFill>
                  <a:srgbClr val="000000"/>
                </a:solidFill>
              </a:defRPr>
            </a:pPr>
            <a:r>
              <a:rPr sz="3680"/>
              <a:t>一度あの目に捉えられその中に聖堂があると思ってしまうと人はその絵が忘れられなくなりもう一回みたくなります</a:t>
            </a:r>
          </a:p>
          <a:p>
            <a:pPr marL="416559" indent="-416559" defTabSz="467359" eaLnBrk="1" fontAlgn="auto" hangingPunct="1">
              <a:spcBef>
                <a:spcPts val="3600"/>
              </a:spcBef>
              <a:spcAft>
                <a:spcPts val="0"/>
              </a:spcAft>
              <a:defRPr sz="1800">
                <a:solidFill>
                  <a:srgbClr val="000000"/>
                </a:solidFill>
              </a:defRPr>
            </a:pPr>
            <a:r>
              <a:rPr sz="3680"/>
              <a:t>見るはずの目が見られる青空と一致してしまう訳ですから目が世界の通路として際立ってきます。</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p:cNvSpPr>
          <p:nvPr>
            <p:ph type="title"/>
          </p:nvPr>
        </p:nvSpPr>
        <p:spPr/>
        <p:txBody>
          <a:bodyPr/>
          <a:lstStyle/>
          <a:p>
            <a:pPr eaLnBrk="1" fontAlgn="auto" hangingPunct="1">
              <a:spcBef>
                <a:spcPts val="0"/>
              </a:spcBef>
              <a:spcAft>
                <a:spcPts val="0"/>
              </a:spcAft>
              <a:defRPr sz="1800" cap="none">
                <a:solidFill>
                  <a:srgbClr val="000000"/>
                </a:solidFill>
              </a:defRPr>
            </a:pPr>
            <a:r>
              <a:t>「世界の通路としての目」</a:t>
            </a:r>
          </a:p>
        </p:txBody>
      </p:sp>
      <p:sp>
        <p:nvSpPr>
          <p:cNvPr id="57346" name="Shape 203"/>
          <p:cNvSpPr>
            <a:spLocks noChangeArrowheads="1"/>
          </p:cNvSpPr>
          <p:nvPr/>
        </p:nvSpPr>
        <p:spPr bwMode="auto">
          <a:xfrm>
            <a:off x="690563" y="3095625"/>
            <a:ext cx="5545137" cy="1955800"/>
          </a:xfrm>
          <a:prstGeom prst="roundRect">
            <a:avLst>
              <a:gd name="adj" fmla="val 15000"/>
            </a:avLst>
          </a:prstGeom>
          <a:solidFill>
            <a:srgbClr val="808785"/>
          </a:solidFill>
          <a:ln w="12700">
            <a:noFill/>
            <a:miter lim="400000"/>
            <a:headEnd/>
            <a:tailEnd/>
          </a:ln>
        </p:spPr>
        <p:txBody>
          <a:bodyPr lIns="50800" tIns="50800" rIns="50800" bIns="50800" anchor="ctr"/>
          <a:lstStyle/>
          <a:p>
            <a:pPr algn="ctr"/>
            <a:r>
              <a:rPr kumimoji="0" lang="ja-JP" altLang="en-US">
                <a:solidFill>
                  <a:srgbClr val="FFFFFF"/>
                </a:solidFill>
                <a:latin typeface="Gill Sans Light"/>
                <a:ea typeface="Gill Sans Light"/>
              </a:rPr>
              <a:t>目は自分のものであって乗っ取られない</a:t>
            </a:r>
          </a:p>
        </p:txBody>
      </p:sp>
      <p:sp>
        <p:nvSpPr>
          <p:cNvPr id="57347" name="Shape 204"/>
          <p:cNvSpPr>
            <a:spLocks noChangeArrowheads="1"/>
          </p:cNvSpPr>
          <p:nvPr/>
        </p:nvSpPr>
        <p:spPr bwMode="auto">
          <a:xfrm>
            <a:off x="6859588" y="3095625"/>
            <a:ext cx="5545137" cy="1955800"/>
          </a:xfrm>
          <a:prstGeom prst="roundRect">
            <a:avLst>
              <a:gd name="adj" fmla="val 15000"/>
            </a:avLst>
          </a:prstGeom>
          <a:solidFill>
            <a:srgbClr val="7888A0"/>
          </a:solidFill>
          <a:ln w="12700">
            <a:noFill/>
            <a:miter lim="400000"/>
            <a:headEnd/>
            <a:tailEnd/>
          </a:ln>
        </p:spPr>
        <p:txBody>
          <a:bodyPr lIns="0" tIns="0" rIns="0" bIns="0" anchor="ctr"/>
          <a:lstStyle/>
          <a:p>
            <a:pPr algn="ctr"/>
            <a:r>
              <a:rPr kumimoji="0" lang="ja-JP" altLang="en-US">
                <a:solidFill>
                  <a:srgbClr val="FFFFFF"/>
                </a:solidFill>
                <a:latin typeface="Gill Sans Light"/>
                <a:ea typeface="Gill Sans Light"/>
              </a:rPr>
              <a:t>見た対象に目が乗っ取られているとしたら</a:t>
            </a:r>
          </a:p>
        </p:txBody>
      </p:sp>
      <p:sp>
        <p:nvSpPr>
          <p:cNvPr id="57348" name="Shape 205"/>
          <p:cNvSpPr>
            <a:spLocks noChangeArrowheads="1"/>
          </p:cNvSpPr>
          <p:nvPr/>
        </p:nvSpPr>
        <p:spPr bwMode="auto">
          <a:xfrm>
            <a:off x="5843588" y="4065588"/>
            <a:ext cx="1317625" cy="646112"/>
          </a:xfrm>
          <a:prstGeom prst="rightArrow">
            <a:avLst>
              <a:gd name="adj1" fmla="val 32000"/>
              <a:gd name="adj2" fmla="val 73689"/>
            </a:avLst>
          </a:prstGeom>
          <a:solidFill>
            <a:srgbClr val="D9971A"/>
          </a:solidFill>
          <a:ln w="12700">
            <a:noFill/>
            <a:miter lim="400000"/>
            <a:headEnd/>
            <a:tailEnd/>
          </a:ln>
        </p:spPr>
        <p:txBody>
          <a:bodyPr lIns="0" tIns="0" rIns="0" bIns="0" anchor="ctr"/>
          <a:lstStyle/>
          <a:p>
            <a:pPr algn="ctr"/>
            <a:endParaRPr kumimoji="0" lang="ja-JP" altLang="en-US">
              <a:solidFill>
                <a:srgbClr val="FFFFFF"/>
              </a:solidFill>
              <a:latin typeface="Gill Sans Light"/>
              <a:ea typeface="Gill Sans Light"/>
            </a:endParaRPr>
          </a:p>
        </p:txBody>
      </p:sp>
      <p:sp>
        <p:nvSpPr>
          <p:cNvPr id="57349" name="Shape 206"/>
          <p:cNvSpPr>
            <a:spLocks noChangeArrowheads="1"/>
          </p:cNvSpPr>
          <p:nvPr/>
        </p:nvSpPr>
        <p:spPr bwMode="auto">
          <a:xfrm>
            <a:off x="596900" y="5719763"/>
            <a:ext cx="12150725" cy="3181350"/>
          </a:xfrm>
          <a:prstGeom prst="rect">
            <a:avLst/>
          </a:prstGeom>
          <a:noFill/>
          <a:ln w="12700">
            <a:noFill/>
            <a:miter lim="400000"/>
            <a:headEnd/>
            <a:tailEnd/>
          </a:ln>
        </p:spPr>
        <p:txBody>
          <a:bodyPr lIns="50800" tIns="50800" rIns="50800" bIns="50800" anchor="ctr">
            <a:spAutoFit/>
          </a:bodyPr>
          <a:lstStyle/>
          <a:p>
            <a:r>
              <a:rPr kumimoji="0" lang="ja-JP" altLang="en-US" sz="3100">
                <a:solidFill>
                  <a:srgbClr val="4B0504"/>
                </a:solidFill>
                <a:latin typeface="Gill Sans Light"/>
                <a:ea typeface="Gill Sans Light"/>
              </a:rPr>
              <a:t>その女性の目を男性が見たら母親に抱かれるような安らぎを感じる</a:t>
            </a:r>
          </a:p>
          <a:p>
            <a:endParaRPr kumimoji="0" lang="ja-JP" altLang="en-US" sz="3100">
              <a:solidFill>
                <a:srgbClr val="4B0504"/>
              </a:solidFill>
              <a:latin typeface="Gill Sans Light"/>
              <a:ea typeface="Gill Sans Light"/>
            </a:endParaRPr>
          </a:p>
          <a:p>
            <a:r>
              <a:rPr kumimoji="0" lang="ja-JP" altLang="en-US" sz="3100">
                <a:solidFill>
                  <a:srgbClr val="4B0504"/>
                </a:solidFill>
                <a:latin typeface="Gill Sans Light"/>
                <a:ea typeface="Gill Sans Light"/>
              </a:rPr>
              <a:t>男性と女性で受け入れ方が違う、男女ともに人気がある</a:t>
            </a:r>
          </a:p>
          <a:p>
            <a:endParaRPr kumimoji="0" lang="ja-JP" altLang="en-US" sz="3100">
              <a:solidFill>
                <a:srgbClr val="4B0504"/>
              </a:solidFill>
              <a:latin typeface="Gill Sans Light"/>
              <a:ea typeface="Gill Sans Light"/>
            </a:endParaRPr>
          </a:p>
          <a:p>
            <a:r>
              <a:rPr kumimoji="0" lang="ja-JP" altLang="en-US" sz="3100">
                <a:solidFill>
                  <a:srgbClr val="4B0504"/>
                </a:solidFill>
                <a:latin typeface="Gill Sans Light"/>
                <a:ea typeface="Gill Sans Light"/>
              </a:rPr>
              <a:t>モディリアーニが女性に求める安らがせてくれる優しさと受け入れてくれる存在が現された目</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p:cNvSpPr>
          <p:nvPr>
            <p:ph type="title"/>
          </p:nvPr>
        </p:nvSpPr>
        <p:spPr/>
        <p:txBody>
          <a:bodyPr/>
          <a:lstStyle/>
          <a:p>
            <a:pPr eaLnBrk="1" fontAlgn="auto" hangingPunct="1">
              <a:spcBef>
                <a:spcPts val="0"/>
              </a:spcBef>
              <a:spcAft>
                <a:spcPts val="0"/>
              </a:spcAft>
              <a:defRPr sz="1800" cap="none">
                <a:solidFill>
                  <a:srgbClr val="000000"/>
                </a:solidFill>
              </a:defRPr>
            </a:pPr>
            <a:r>
              <a:t>人気の秘密</a:t>
            </a:r>
          </a:p>
        </p:txBody>
      </p:sp>
      <p:sp>
        <p:nvSpPr>
          <p:cNvPr id="209" name="Shape 209"/>
          <p:cNvSpPr>
            <a:spLocks noGrp="1"/>
          </p:cNvSpPr>
          <p:nvPr>
            <p:ph type="body" idx="1"/>
          </p:nvPr>
        </p:nvSpPr>
        <p:spPr/>
        <p:txBody>
          <a:bodyPr>
            <a:normAutofit/>
          </a:bodyPr>
          <a:lstStyle/>
          <a:p>
            <a:pPr marL="385318" indent="-385318" defTabSz="432308" eaLnBrk="1" fontAlgn="auto" hangingPunct="1">
              <a:spcBef>
                <a:spcPts val="3400"/>
              </a:spcBef>
              <a:spcAft>
                <a:spcPts val="0"/>
              </a:spcAft>
              <a:defRPr sz="1800">
                <a:solidFill>
                  <a:srgbClr val="000000"/>
                </a:solidFill>
              </a:defRPr>
            </a:pPr>
            <a:r>
              <a:rPr sz="3404"/>
              <a:t>男女ともに人気がある</a:t>
            </a:r>
          </a:p>
          <a:p>
            <a:pPr marL="385318" indent="-385318" defTabSz="432308" eaLnBrk="1" fontAlgn="auto" hangingPunct="1">
              <a:spcBef>
                <a:spcPts val="3400"/>
              </a:spcBef>
              <a:spcAft>
                <a:spcPts val="0"/>
              </a:spcAft>
              <a:defRPr sz="1800">
                <a:solidFill>
                  <a:srgbClr val="000000"/>
                </a:solidFill>
              </a:defRPr>
            </a:pPr>
            <a:r>
              <a:rPr sz="3404"/>
              <a:t>性的存在として女性を見ていない、それ以外の所で女性を求めているハンサムさでどんな女性が見ても嫌らしさがしない</a:t>
            </a:r>
          </a:p>
          <a:p>
            <a:pPr marL="385318" indent="-385318" defTabSz="432308" eaLnBrk="1" fontAlgn="auto" hangingPunct="1">
              <a:spcBef>
                <a:spcPts val="3400"/>
              </a:spcBef>
              <a:spcAft>
                <a:spcPts val="0"/>
              </a:spcAft>
              <a:defRPr sz="1800">
                <a:solidFill>
                  <a:srgbClr val="000000"/>
                </a:solidFill>
              </a:defRPr>
            </a:pPr>
            <a:r>
              <a:rPr sz="3404"/>
              <a:t>女性を崇拝している、女性が聖母マリアになったような気分になれる</a:t>
            </a:r>
          </a:p>
          <a:p>
            <a:pPr marL="385318" indent="-385318" defTabSz="432308" eaLnBrk="1" fontAlgn="auto" hangingPunct="1">
              <a:spcBef>
                <a:spcPts val="3400"/>
              </a:spcBef>
              <a:spcAft>
                <a:spcPts val="0"/>
              </a:spcAft>
              <a:defRPr sz="1800">
                <a:solidFill>
                  <a:srgbClr val="000000"/>
                </a:solidFill>
              </a:defRPr>
            </a:pPr>
            <a:r>
              <a:rPr sz="3404"/>
              <a:t>男性にとっては「私を受け入れ、安らぎを与えてくれる聖堂」ですが女性にとっては「私をマリアにしてくれる」</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asted-image.jpg"/>
          <p:cNvPicPr>
            <a:picLocks noChangeAspect="1" noChangeArrowheads="1"/>
          </p:cNvPicPr>
          <p:nvPr/>
        </p:nvPicPr>
        <p:blipFill>
          <a:blip r:embed="rId2"/>
          <a:srcRect/>
          <a:stretch>
            <a:fillRect/>
          </a:stretch>
        </p:blipFill>
        <p:spPr bwMode="auto">
          <a:xfrm>
            <a:off x="504825" y="552450"/>
            <a:ext cx="5670550" cy="8197850"/>
          </a:xfrm>
          <a:prstGeom prst="rect">
            <a:avLst/>
          </a:prstGeom>
          <a:noFill/>
          <a:ln w="12700">
            <a:noFill/>
            <a:miter lim="400000"/>
            <a:headEnd/>
            <a:tailEnd/>
          </a:ln>
        </p:spPr>
      </p:pic>
      <p:pic>
        <p:nvPicPr>
          <p:cNvPr id="59394" name="pasted-image.jpg"/>
          <p:cNvPicPr>
            <a:picLocks noChangeAspect="1" noChangeArrowheads="1"/>
          </p:cNvPicPr>
          <p:nvPr/>
        </p:nvPicPr>
        <p:blipFill>
          <a:blip r:embed="rId3"/>
          <a:srcRect/>
          <a:stretch>
            <a:fillRect/>
          </a:stretch>
        </p:blipFill>
        <p:spPr bwMode="auto">
          <a:xfrm>
            <a:off x="6470650" y="509588"/>
            <a:ext cx="6089650" cy="8197850"/>
          </a:xfrm>
          <a:prstGeom prst="rect">
            <a:avLst/>
          </a:prstGeom>
          <a:noFill/>
          <a:ln w="12700">
            <a:noFill/>
            <a:miter lim="400000"/>
            <a:headEnd/>
            <a:tailEnd/>
          </a:ln>
        </p:spPr>
      </p:pic>
      <p:sp>
        <p:nvSpPr>
          <p:cNvPr id="59395" name="Shape 213"/>
          <p:cNvSpPr>
            <a:spLocks noChangeArrowheads="1"/>
          </p:cNvSpPr>
          <p:nvPr/>
        </p:nvSpPr>
        <p:spPr bwMode="auto">
          <a:xfrm>
            <a:off x="1012825" y="8923338"/>
            <a:ext cx="4654550" cy="558800"/>
          </a:xfrm>
          <a:prstGeom prst="rect">
            <a:avLst/>
          </a:prstGeom>
          <a:noFill/>
          <a:ln w="12700">
            <a:noFill/>
            <a:miter lim="400000"/>
            <a:headEnd/>
            <a:tailEnd/>
          </a:ln>
        </p:spPr>
        <p:txBody>
          <a:bodyPr wrap="none" lIns="50800" tIns="50800" rIns="50800" bIns="50800" anchor="ctr">
            <a:spAutoFit/>
          </a:bodyPr>
          <a:lstStyle/>
          <a:p>
            <a:pPr algn="ctr"/>
            <a:r>
              <a:rPr kumimoji="0" lang="ja-JP" altLang="en-US">
                <a:latin typeface="Gill Sans Light"/>
                <a:ea typeface="Gill Sans Light"/>
              </a:rPr>
              <a:t>大きな帽子のジャンヌ</a:t>
            </a:r>
          </a:p>
        </p:txBody>
      </p:sp>
      <p:sp>
        <p:nvSpPr>
          <p:cNvPr id="59396" name="Shape 214"/>
          <p:cNvSpPr>
            <a:spLocks noChangeArrowheads="1"/>
          </p:cNvSpPr>
          <p:nvPr/>
        </p:nvSpPr>
        <p:spPr bwMode="auto">
          <a:xfrm>
            <a:off x="7858125" y="8923338"/>
            <a:ext cx="3314700" cy="558800"/>
          </a:xfrm>
          <a:prstGeom prst="rect">
            <a:avLst/>
          </a:prstGeom>
          <a:noFill/>
          <a:ln w="12700">
            <a:noFill/>
            <a:miter lim="400000"/>
            <a:headEnd/>
            <a:tailEnd/>
          </a:ln>
        </p:spPr>
        <p:txBody>
          <a:bodyPr wrap="none" lIns="50800" tIns="50800" rIns="50800" bIns="50800" anchor="ctr">
            <a:spAutoFit/>
          </a:bodyPr>
          <a:lstStyle/>
          <a:p>
            <a:pPr algn="ctr"/>
            <a:r>
              <a:rPr kumimoji="0" lang="ja-JP" altLang="en-US">
                <a:latin typeface="Gill Sans Light"/>
                <a:ea typeface="Gill Sans Light"/>
              </a:rPr>
              <a:t>おさげ髪の少女</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p:cNvSpPr>
          <p:nvPr>
            <p:ph type="title"/>
          </p:nvPr>
        </p:nvSpPr>
        <p:spPr/>
        <p:txBody>
          <a:bodyPr/>
          <a:lstStyle/>
          <a:p>
            <a:pPr eaLnBrk="1" fontAlgn="auto" hangingPunct="1">
              <a:spcBef>
                <a:spcPts val="0"/>
              </a:spcBef>
              <a:spcAft>
                <a:spcPts val="0"/>
              </a:spcAft>
              <a:defRPr sz="1800" cap="none">
                <a:solidFill>
                  <a:srgbClr val="000000"/>
                </a:solidFill>
              </a:defRPr>
            </a:pPr>
            <a:r>
              <a:t>やってみよう！</a:t>
            </a:r>
          </a:p>
        </p:txBody>
      </p:sp>
      <p:sp>
        <p:nvSpPr>
          <p:cNvPr id="60418" name="Shape 217"/>
          <p:cNvSpPr>
            <a:spLocks noChangeArrowheads="1"/>
          </p:cNvSpPr>
          <p:nvPr/>
        </p:nvSpPr>
        <p:spPr bwMode="auto">
          <a:xfrm>
            <a:off x="660400" y="2706688"/>
            <a:ext cx="11684000" cy="2800350"/>
          </a:xfrm>
          <a:prstGeom prst="rect">
            <a:avLst/>
          </a:prstGeom>
          <a:noFill/>
          <a:ln w="12700">
            <a:noFill/>
            <a:miter lim="400000"/>
            <a:headEnd/>
            <a:tailEnd/>
          </a:ln>
        </p:spPr>
        <p:txBody>
          <a:bodyPr wrap="none" lIns="50800" tIns="50800" rIns="50800" bIns="50800" anchor="ctr">
            <a:spAutoFit/>
          </a:bodyPr>
          <a:lstStyle/>
          <a:p>
            <a:pPr algn="ctr"/>
            <a:r>
              <a:rPr kumimoji="0" lang="ja-JP" altLang="en-US" sz="4100">
                <a:solidFill>
                  <a:srgbClr val="8B3905"/>
                </a:solidFill>
                <a:latin typeface="Gill Sans Light"/>
                <a:ea typeface="Gill Sans Light"/>
              </a:rPr>
              <a:t>あなたの中の理想を表現するということ</a:t>
            </a:r>
          </a:p>
          <a:p>
            <a:pPr algn="ctr"/>
            <a:endParaRPr kumimoji="0" lang="ja-JP" altLang="en-US" sz="4100">
              <a:solidFill>
                <a:srgbClr val="8B3905"/>
              </a:solidFill>
              <a:latin typeface="Gill Sans Light"/>
              <a:ea typeface="Gill Sans Light"/>
            </a:endParaRPr>
          </a:p>
          <a:p>
            <a:pPr algn="ctr"/>
            <a:r>
              <a:rPr kumimoji="0" lang="ja-JP" altLang="en-US" sz="4100">
                <a:solidFill>
                  <a:srgbClr val="8B3905"/>
                </a:solidFill>
                <a:latin typeface="Gill Sans Light"/>
                <a:ea typeface="Gill Sans Light"/>
              </a:rPr>
              <a:t>あなたの理想の異性像はどのようなものですか？</a:t>
            </a:r>
          </a:p>
          <a:p>
            <a:pPr algn="ctr"/>
            <a:r>
              <a:rPr kumimoji="0" lang="ja-JP" altLang="en-US" sz="4100">
                <a:solidFill>
                  <a:srgbClr val="8B3905"/>
                </a:solidFill>
                <a:latin typeface="Gill Sans Light"/>
                <a:ea typeface="Gill Sans Light"/>
              </a:rPr>
              <a:t>描いて発表してみましょう！</a:t>
            </a:r>
          </a:p>
        </p:txBody>
      </p:sp>
      <p:pic>
        <p:nvPicPr>
          <p:cNvPr id="60419" name="pasted-image.jpg"/>
          <p:cNvPicPr>
            <a:picLocks noChangeAspect="1" noChangeArrowheads="1"/>
          </p:cNvPicPr>
          <p:nvPr/>
        </p:nvPicPr>
        <p:blipFill>
          <a:blip r:embed="rId2"/>
          <a:srcRect/>
          <a:stretch>
            <a:fillRect/>
          </a:stretch>
        </p:blipFill>
        <p:spPr bwMode="auto">
          <a:xfrm>
            <a:off x="4824413" y="5953125"/>
            <a:ext cx="3355975" cy="2976563"/>
          </a:xfrm>
          <a:prstGeom prst="rect">
            <a:avLst/>
          </a:prstGeom>
          <a:noFill/>
          <a:ln w="12700">
            <a:noFill/>
            <a:miter lim="400000"/>
            <a:headEnd/>
            <a:tailEnd/>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asted-image.jpg"/>
          <p:cNvPicPr>
            <a:picLocks noChangeAspect="1" noChangeArrowheads="1"/>
          </p:cNvPicPr>
          <p:nvPr/>
        </p:nvPicPr>
        <p:blipFill>
          <a:blip r:embed="rId2"/>
          <a:srcRect t="313" b="313"/>
          <a:stretch>
            <a:fillRect/>
          </a:stretch>
        </p:blipFill>
        <p:spPr bwMode="auto">
          <a:xfrm>
            <a:off x="6705600" y="609600"/>
            <a:ext cx="5359400" cy="7759700"/>
          </a:xfrm>
          <a:prstGeom prst="rect">
            <a:avLst/>
          </a:prstGeom>
          <a:noFill/>
          <a:ln w="12700">
            <a:noFill/>
            <a:miter lim="400000"/>
            <a:headEnd/>
            <a:tailEnd/>
          </a:ln>
        </p:spPr>
      </p:pic>
      <p:sp>
        <p:nvSpPr>
          <p:cNvPr id="221" name="Shape 221"/>
          <p:cNvSpPr>
            <a:spLocks noGrp="1"/>
          </p:cNvSpPr>
          <p:nvPr>
            <p:ph type="title"/>
          </p:nvPr>
        </p:nvSpPr>
        <p:spPr/>
        <p:txBody>
          <a:bodyPr/>
          <a:lstStyle/>
          <a:p>
            <a:pPr eaLnBrk="1" fontAlgn="auto" hangingPunct="1">
              <a:spcBef>
                <a:spcPts val="0"/>
              </a:spcBef>
              <a:spcAft>
                <a:spcPts val="0"/>
              </a:spcAft>
              <a:defRPr sz="1800" cap="none">
                <a:solidFill>
                  <a:srgbClr val="000000"/>
                </a:solidFill>
              </a:defRPr>
            </a:pPr>
            <a:r>
              <a:t>ルオー</a:t>
            </a:r>
          </a:p>
        </p:txBody>
      </p:sp>
      <p:sp>
        <p:nvSpPr>
          <p:cNvPr id="61443" name="Shape 222"/>
          <p:cNvSpPr>
            <a:spLocks noGrp="1"/>
          </p:cNvSpPr>
          <p:nvPr>
            <p:ph type="body" idx="1"/>
          </p:nvPr>
        </p:nvSpPr>
        <p:spPr/>
        <p:txBody>
          <a:bodyPr/>
          <a:lstStyle/>
          <a:p>
            <a:pPr eaLnBrk="1" hangingPunct="1">
              <a:spcBef>
                <a:spcPct val="0"/>
              </a:spcBef>
            </a:pPr>
            <a:r>
              <a:rPr lang="ja-JP" altLang="en-US" sz="3400" smtClean="0"/>
              <a:t>でかい顔のキリストから何が見える？</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asted-image.jpg"/>
          <p:cNvPicPr>
            <a:picLocks noChangeAspect="1" noChangeArrowheads="1"/>
          </p:cNvPicPr>
          <p:nvPr/>
        </p:nvPicPr>
        <p:blipFill>
          <a:blip r:embed="rId2"/>
          <a:srcRect t="2087" b="2087"/>
          <a:stretch>
            <a:fillRect/>
          </a:stretch>
        </p:blipFill>
        <p:spPr bwMode="auto">
          <a:xfrm>
            <a:off x="7815263" y="3887788"/>
            <a:ext cx="4338637" cy="5078412"/>
          </a:xfrm>
          <a:prstGeom prst="rect">
            <a:avLst/>
          </a:prstGeom>
          <a:noFill/>
          <a:ln w="12700">
            <a:noFill/>
            <a:miter lim="400000"/>
            <a:headEnd/>
            <a:tailEnd/>
          </a:ln>
        </p:spPr>
      </p:pic>
      <p:sp>
        <p:nvSpPr>
          <p:cNvPr id="225" name="Shape 225"/>
          <p:cNvSpPr>
            <a:spLocks noGrp="1"/>
          </p:cNvSpPr>
          <p:nvPr>
            <p:ph type="title"/>
          </p:nvPr>
        </p:nvSpPr>
        <p:spPr/>
        <p:txBody>
          <a:bodyPr/>
          <a:lstStyle/>
          <a:p>
            <a:pPr eaLnBrk="1" fontAlgn="auto" hangingPunct="1">
              <a:spcBef>
                <a:spcPts val="0"/>
              </a:spcBef>
              <a:spcAft>
                <a:spcPts val="0"/>
              </a:spcAft>
              <a:defRPr sz="1800" cap="none">
                <a:solidFill>
                  <a:srgbClr val="000000"/>
                </a:solidFill>
              </a:defRPr>
            </a:pPr>
            <a:r>
              <a:t>Georges Rouault</a:t>
            </a:r>
          </a:p>
        </p:txBody>
      </p:sp>
      <p:sp>
        <p:nvSpPr>
          <p:cNvPr id="226" name="Shape 226"/>
          <p:cNvSpPr>
            <a:spLocks noGrp="1"/>
          </p:cNvSpPr>
          <p:nvPr>
            <p:ph type="body" idx="1"/>
          </p:nvPr>
        </p:nvSpPr>
        <p:spPr>
          <a:xfrm>
            <a:off x="355600" y="2730500"/>
            <a:ext cx="7256463" cy="6299200"/>
          </a:xfrm>
        </p:spPr>
        <p:txBody>
          <a:bodyPr>
            <a:normAutofit/>
          </a:bodyPr>
          <a:lstStyle/>
          <a:p>
            <a:pPr marL="358393" indent="-358393" defTabSz="484886" eaLnBrk="1" fontAlgn="auto" hangingPunct="1">
              <a:spcBef>
                <a:spcPts val="3100"/>
              </a:spcBef>
              <a:spcAft>
                <a:spcPts val="0"/>
              </a:spcAft>
              <a:defRPr sz="1800">
                <a:solidFill>
                  <a:srgbClr val="000000"/>
                </a:solidFill>
              </a:defRPr>
            </a:pPr>
            <a:r>
              <a:rPr sz="3154"/>
              <a:t>1871年5月27日 - 1958年2月13日</a:t>
            </a:r>
          </a:p>
          <a:p>
            <a:pPr marL="358393" indent="-358393" defTabSz="484886" eaLnBrk="1" fontAlgn="auto" hangingPunct="1">
              <a:spcBef>
                <a:spcPts val="3100"/>
              </a:spcBef>
              <a:spcAft>
                <a:spcPts val="0"/>
              </a:spcAft>
              <a:defRPr sz="1800">
                <a:solidFill>
                  <a:srgbClr val="000000"/>
                </a:solidFill>
              </a:defRPr>
            </a:pPr>
            <a:r>
              <a:rPr sz="3154"/>
              <a:t>パリの美術学校でマティスらと同期だったこともあり、フォーヴィスムの画家に分類されることが多いが、ルオー本人は「画壇」や「流派」とは一線を画し、ひたすら自己の芸術を追求した孤高の画家であった</a:t>
            </a:r>
          </a:p>
          <a:p>
            <a:pPr marL="358393" indent="-358393" defTabSz="484886" eaLnBrk="1" fontAlgn="auto" hangingPunct="1">
              <a:spcBef>
                <a:spcPts val="3100"/>
              </a:spcBef>
              <a:spcAft>
                <a:spcPts val="0"/>
              </a:spcAft>
              <a:defRPr sz="1800">
                <a:solidFill>
                  <a:srgbClr val="000000"/>
                </a:solidFill>
              </a:defRPr>
            </a:pPr>
            <a:r>
              <a:rPr sz="3154"/>
              <a:t>ルオーは第二次大戦後も制作を続け、1958年、パリで86年の生涯を終えた</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p:cNvSpPr>
          <p:nvPr>
            <p:ph type="title"/>
          </p:nvPr>
        </p:nvSpPr>
        <p:spPr/>
        <p:txBody>
          <a:bodyPr/>
          <a:lstStyle/>
          <a:p>
            <a:pPr eaLnBrk="1" fontAlgn="auto" hangingPunct="1">
              <a:spcBef>
                <a:spcPts val="0"/>
              </a:spcBef>
              <a:spcAft>
                <a:spcPts val="0"/>
              </a:spcAft>
              <a:defRPr sz="1800" cap="none">
                <a:solidFill>
                  <a:srgbClr val="000000"/>
                </a:solidFill>
              </a:defRPr>
            </a:pPr>
            <a:r>
              <a:t>キリストの顔</a:t>
            </a:r>
          </a:p>
        </p:txBody>
      </p:sp>
      <p:sp>
        <p:nvSpPr>
          <p:cNvPr id="63490" name="Shape 229"/>
          <p:cNvSpPr>
            <a:spLocks noGrp="1"/>
          </p:cNvSpPr>
          <p:nvPr>
            <p:ph type="body" idx="1"/>
          </p:nvPr>
        </p:nvSpPr>
        <p:spPr/>
        <p:txBody>
          <a:bodyPr/>
          <a:lstStyle/>
          <a:p>
            <a:pPr eaLnBrk="1" hangingPunct="1"/>
            <a:r>
              <a:rPr lang="ja-JP" altLang="en-US" smtClean="0"/>
              <a:t>ルオーの想像</a:t>
            </a:r>
          </a:p>
          <a:p>
            <a:pPr eaLnBrk="1" hangingPunct="1"/>
            <a:r>
              <a:rPr lang="ja-JP" altLang="en-US" smtClean="0"/>
              <a:t>聖書的世界というよりルオーのイメージに基づくもので忠実な意味での世界を超えている</a:t>
            </a:r>
          </a:p>
          <a:p>
            <a:pPr eaLnBrk="1" hangingPunct="1"/>
            <a:r>
              <a:rPr lang="ja-JP" altLang="en-US" smtClean="0"/>
              <a:t>人物画の描き方における一つの発見、クローズアップ</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p:cNvSpPr>
          <p:nvPr>
            <p:ph type="title"/>
          </p:nvPr>
        </p:nvSpPr>
        <p:spPr>
          <a:xfrm>
            <a:off x="355600" y="254000"/>
            <a:ext cx="12293600" cy="1446213"/>
          </a:xfrm>
        </p:spPr>
        <p:txBody>
          <a:bodyPr/>
          <a:lstStyle/>
          <a:p>
            <a:pPr eaLnBrk="1" fontAlgn="auto" hangingPunct="1">
              <a:spcBef>
                <a:spcPts val="0"/>
              </a:spcBef>
              <a:spcAft>
                <a:spcPts val="0"/>
              </a:spcAft>
              <a:defRPr sz="1800" cap="none">
                <a:solidFill>
                  <a:srgbClr val="000000"/>
                </a:solidFill>
              </a:defRPr>
            </a:pPr>
            <a:r>
              <a:t>聖書の背景</a:t>
            </a:r>
          </a:p>
        </p:txBody>
      </p:sp>
      <p:sp>
        <p:nvSpPr>
          <p:cNvPr id="64514" name="Shape 232"/>
          <p:cNvSpPr>
            <a:spLocks noGrp="1"/>
          </p:cNvSpPr>
          <p:nvPr>
            <p:ph type="body" idx="1"/>
          </p:nvPr>
        </p:nvSpPr>
        <p:spPr>
          <a:xfrm>
            <a:off x="355600" y="1828800"/>
            <a:ext cx="12293600" cy="2409825"/>
          </a:xfrm>
        </p:spPr>
        <p:txBody>
          <a:bodyPr/>
          <a:lstStyle/>
          <a:p>
            <a:pPr algn="ctr" eaLnBrk="1" hangingPunct="1"/>
            <a:r>
              <a:rPr lang="ja-JP" altLang="en-US" sz="3600" smtClean="0">
                <a:solidFill>
                  <a:srgbClr val="941100"/>
                </a:solidFill>
              </a:rPr>
              <a:t>ただの風景画ではなく聖書の風景</a:t>
            </a:r>
          </a:p>
          <a:p>
            <a:pPr algn="ctr" eaLnBrk="1" hangingPunct="1"/>
            <a:r>
              <a:rPr lang="ja-JP" altLang="en-US" sz="3600" smtClean="0">
                <a:solidFill>
                  <a:srgbClr val="941100"/>
                </a:solidFill>
              </a:rPr>
              <a:t>聖家族が描かれている聖なる風景となっている</a:t>
            </a:r>
          </a:p>
        </p:txBody>
      </p:sp>
      <p:pic>
        <p:nvPicPr>
          <p:cNvPr id="64515" name="pasted-image.jpg"/>
          <p:cNvPicPr>
            <a:picLocks noChangeAspect="1" noChangeArrowheads="1"/>
          </p:cNvPicPr>
          <p:nvPr/>
        </p:nvPicPr>
        <p:blipFill>
          <a:blip r:embed="rId2"/>
          <a:srcRect/>
          <a:stretch>
            <a:fillRect/>
          </a:stretch>
        </p:blipFill>
        <p:spPr bwMode="auto">
          <a:xfrm>
            <a:off x="2832100" y="4368800"/>
            <a:ext cx="7340600" cy="4732338"/>
          </a:xfrm>
          <a:prstGeom prst="rect">
            <a:avLst/>
          </a:prstGeom>
          <a:noFill/>
          <a:ln w="12700">
            <a:noFill/>
            <a:miter lim="400000"/>
            <a:headEnd/>
            <a:tailEnd/>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hape 46"/>
          <p:cNvSpPr>
            <a:spLocks noGrp="1"/>
          </p:cNvSpPr>
          <p:nvPr>
            <p:ph type="title"/>
          </p:nvPr>
        </p:nvSpPr>
        <p:spPr/>
        <p:txBody>
          <a:bodyPr/>
          <a:lstStyle/>
          <a:p>
            <a:pPr eaLnBrk="1" fontAlgn="auto" hangingPunct="1">
              <a:spcBef>
                <a:spcPts val="0"/>
              </a:spcBef>
              <a:spcAft>
                <a:spcPts val="0"/>
              </a:spcAft>
              <a:defRPr sz="1800" cap="none">
                <a:solidFill>
                  <a:srgbClr val="000000"/>
                </a:solidFill>
              </a:defRPr>
            </a:pPr>
            <a:r>
              <a:t>マグリットの特徴</a:t>
            </a:r>
          </a:p>
        </p:txBody>
      </p:sp>
      <p:sp>
        <p:nvSpPr>
          <p:cNvPr id="47" name="Shape 47"/>
          <p:cNvSpPr>
            <a:spLocks noGrp="1"/>
          </p:cNvSpPr>
          <p:nvPr>
            <p:ph type="body" idx="1"/>
          </p:nvPr>
        </p:nvSpPr>
        <p:spPr/>
        <p:txBody>
          <a:bodyPr>
            <a:normAutofit/>
          </a:bodyPr>
          <a:lstStyle/>
          <a:p>
            <a:pPr marL="494665" indent="-494665" defTabSz="554990" eaLnBrk="1" fontAlgn="auto" hangingPunct="1">
              <a:spcBef>
                <a:spcPts val="4300"/>
              </a:spcBef>
              <a:spcAft>
                <a:spcPts val="0"/>
              </a:spcAft>
              <a:defRPr sz="1800">
                <a:solidFill>
                  <a:srgbClr val="000000"/>
                </a:solidFill>
              </a:defRPr>
            </a:pPr>
            <a:r>
              <a:rPr sz="4370"/>
              <a:t>夢の世界を意識のはっきりした状態で楽しんでいるような奇抜なアイディアなのに見逃さない</a:t>
            </a:r>
          </a:p>
          <a:p>
            <a:pPr marL="494665" indent="-494665" defTabSz="554990" eaLnBrk="1" fontAlgn="auto" hangingPunct="1">
              <a:spcBef>
                <a:spcPts val="4300"/>
              </a:spcBef>
              <a:spcAft>
                <a:spcPts val="0"/>
              </a:spcAft>
              <a:defRPr sz="1800">
                <a:solidFill>
                  <a:srgbClr val="000000"/>
                </a:solidFill>
              </a:defRPr>
            </a:pPr>
            <a:r>
              <a:rPr sz="4370"/>
              <a:t>色々なものが違って見えてきてしまうというアイディア</a:t>
            </a:r>
          </a:p>
          <a:p>
            <a:pPr marL="494665" indent="-494665" defTabSz="554990" eaLnBrk="1" fontAlgn="auto" hangingPunct="1">
              <a:spcBef>
                <a:spcPts val="4300"/>
              </a:spcBef>
              <a:spcAft>
                <a:spcPts val="0"/>
              </a:spcAft>
              <a:defRPr sz="1800">
                <a:solidFill>
                  <a:srgbClr val="000000"/>
                </a:solidFill>
              </a:defRPr>
            </a:pPr>
            <a:r>
              <a:rPr sz="4370"/>
              <a:t>見る人の頭をかき混ぜる</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asted-image.jpg"/>
          <p:cNvPicPr>
            <a:picLocks noChangeAspect="1" noChangeArrowheads="1"/>
          </p:cNvPicPr>
          <p:nvPr/>
        </p:nvPicPr>
        <p:blipFill>
          <a:blip r:embed="rId2"/>
          <a:srcRect/>
          <a:stretch>
            <a:fillRect/>
          </a:stretch>
        </p:blipFill>
        <p:spPr bwMode="auto">
          <a:xfrm>
            <a:off x="731838" y="661988"/>
            <a:ext cx="3702050" cy="5184775"/>
          </a:xfrm>
          <a:prstGeom prst="rect">
            <a:avLst/>
          </a:prstGeom>
          <a:noFill/>
          <a:ln w="12700">
            <a:noFill/>
            <a:miter lim="400000"/>
            <a:headEnd/>
            <a:tailEnd/>
          </a:ln>
        </p:spPr>
      </p:pic>
      <p:pic>
        <p:nvPicPr>
          <p:cNvPr id="65538" name="pasted-image.jpg"/>
          <p:cNvPicPr>
            <a:picLocks noChangeAspect="1" noChangeArrowheads="1"/>
          </p:cNvPicPr>
          <p:nvPr/>
        </p:nvPicPr>
        <p:blipFill>
          <a:blip r:embed="rId3"/>
          <a:srcRect/>
          <a:stretch>
            <a:fillRect/>
          </a:stretch>
        </p:blipFill>
        <p:spPr bwMode="auto">
          <a:xfrm>
            <a:off x="4706938" y="635000"/>
            <a:ext cx="3590925" cy="5057775"/>
          </a:xfrm>
          <a:prstGeom prst="rect">
            <a:avLst/>
          </a:prstGeom>
          <a:noFill/>
          <a:ln w="12700">
            <a:noFill/>
            <a:miter lim="400000"/>
            <a:headEnd/>
            <a:tailEnd/>
          </a:ln>
        </p:spPr>
      </p:pic>
      <p:pic>
        <p:nvPicPr>
          <p:cNvPr id="65539" name="pasted-image.jpg"/>
          <p:cNvPicPr>
            <a:picLocks noChangeAspect="1" noChangeArrowheads="1"/>
          </p:cNvPicPr>
          <p:nvPr/>
        </p:nvPicPr>
        <p:blipFill>
          <a:blip r:embed="rId4"/>
          <a:srcRect/>
          <a:stretch>
            <a:fillRect/>
          </a:stretch>
        </p:blipFill>
        <p:spPr bwMode="auto">
          <a:xfrm>
            <a:off x="8597900" y="687388"/>
            <a:ext cx="3702050" cy="5030787"/>
          </a:xfrm>
          <a:prstGeom prst="rect">
            <a:avLst/>
          </a:prstGeom>
          <a:noFill/>
          <a:ln w="12700">
            <a:noFill/>
            <a:miter lim="400000"/>
            <a:headEnd/>
            <a:tailEnd/>
          </a:ln>
        </p:spPr>
      </p:pic>
      <p:pic>
        <p:nvPicPr>
          <p:cNvPr id="65540" name="pasted-image.jpg"/>
          <p:cNvPicPr>
            <a:picLocks noChangeAspect="1" noChangeArrowheads="1"/>
          </p:cNvPicPr>
          <p:nvPr/>
        </p:nvPicPr>
        <p:blipFill>
          <a:blip r:embed="rId5"/>
          <a:srcRect/>
          <a:stretch>
            <a:fillRect/>
          </a:stretch>
        </p:blipFill>
        <p:spPr bwMode="auto">
          <a:xfrm>
            <a:off x="2417763" y="6142038"/>
            <a:ext cx="4568825" cy="3197225"/>
          </a:xfrm>
          <a:prstGeom prst="rect">
            <a:avLst/>
          </a:prstGeom>
          <a:noFill/>
          <a:ln w="12700">
            <a:noFill/>
            <a:miter lim="400000"/>
            <a:headEnd/>
            <a:tailEnd/>
          </a:ln>
        </p:spPr>
      </p:pic>
      <p:pic>
        <p:nvPicPr>
          <p:cNvPr id="65541" name="pasted-image.jpg"/>
          <p:cNvPicPr>
            <a:picLocks noChangeAspect="1" noChangeArrowheads="1"/>
          </p:cNvPicPr>
          <p:nvPr/>
        </p:nvPicPr>
        <p:blipFill>
          <a:blip r:embed="rId6"/>
          <a:srcRect/>
          <a:stretch>
            <a:fillRect/>
          </a:stretch>
        </p:blipFill>
        <p:spPr bwMode="auto">
          <a:xfrm>
            <a:off x="7789863" y="5938838"/>
            <a:ext cx="2822575" cy="3603625"/>
          </a:xfrm>
          <a:prstGeom prst="rect">
            <a:avLst/>
          </a:prstGeom>
          <a:noFill/>
          <a:ln w="12700">
            <a:noFill/>
            <a:miter lim="400000"/>
            <a:headEnd/>
            <a:tailEnd/>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p:cNvSpPr>
          <p:nvPr>
            <p:ph type="title"/>
          </p:nvPr>
        </p:nvSpPr>
        <p:spPr>
          <a:xfrm>
            <a:off x="355600" y="25400"/>
            <a:ext cx="12293600" cy="1303338"/>
          </a:xfrm>
        </p:spPr>
        <p:txBody>
          <a:bodyPr/>
          <a:lstStyle>
            <a:lvl1pPr>
              <a:defRPr sz="5400"/>
            </a:lvl1pPr>
          </a:lstStyle>
          <a:p>
            <a:pPr eaLnBrk="1" fontAlgn="auto" hangingPunct="1">
              <a:spcBef>
                <a:spcPts val="0"/>
              </a:spcBef>
              <a:spcAft>
                <a:spcPts val="0"/>
              </a:spcAft>
              <a:defRPr sz="1800" cap="none">
                <a:solidFill>
                  <a:srgbClr val="000000"/>
                </a:solidFill>
              </a:defRPr>
            </a:pPr>
            <a:r>
              <a:t>人物画</a:t>
            </a:r>
          </a:p>
        </p:txBody>
      </p:sp>
      <p:pic>
        <p:nvPicPr>
          <p:cNvPr id="66562" name="pasted-image.jpg"/>
          <p:cNvPicPr>
            <a:picLocks noChangeAspect="1" noChangeArrowheads="1"/>
          </p:cNvPicPr>
          <p:nvPr/>
        </p:nvPicPr>
        <p:blipFill>
          <a:blip r:embed="rId2"/>
          <a:srcRect/>
          <a:stretch>
            <a:fillRect/>
          </a:stretch>
        </p:blipFill>
        <p:spPr bwMode="auto">
          <a:xfrm>
            <a:off x="1392238" y="5395913"/>
            <a:ext cx="2884487" cy="4057650"/>
          </a:xfrm>
          <a:prstGeom prst="rect">
            <a:avLst/>
          </a:prstGeom>
          <a:noFill/>
          <a:ln w="12700">
            <a:noFill/>
            <a:miter lim="400000"/>
            <a:headEnd/>
            <a:tailEnd/>
          </a:ln>
        </p:spPr>
      </p:pic>
      <p:pic>
        <p:nvPicPr>
          <p:cNvPr id="66563" name="pasted-image.jpg"/>
          <p:cNvPicPr>
            <a:picLocks noChangeAspect="1" noChangeArrowheads="1"/>
          </p:cNvPicPr>
          <p:nvPr/>
        </p:nvPicPr>
        <p:blipFill>
          <a:blip r:embed="rId3"/>
          <a:srcRect/>
          <a:stretch>
            <a:fillRect/>
          </a:stretch>
        </p:blipFill>
        <p:spPr bwMode="auto">
          <a:xfrm>
            <a:off x="1392238" y="1274763"/>
            <a:ext cx="2884487" cy="4049712"/>
          </a:xfrm>
          <a:prstGeom prst="rect">
            <a:avLst/>
          </a:prstGeom>
          <a:noFill/>
          <a:ln w="12700">
            <a:noFill/>
            <a:miter lim="400000"/>
            <a:headEnd/>
            <a:tailEnd/>
          </a:ln>
        </p:spPr>
      </p:pic>
      <p:pic>
        <p:nvPicPr>
          <p:cNvPr id="66564" name="pasted-image.jpg"/>
          <p:cNvPicPr>
            <a:picLocks noChangeAspect="1" noChangeArrowheads="1"/>
          </p:cNvPicPr>
          <p:nvPr/>
        </p:nvPicPr>
        <p:blipFill>
          <a:blip r:embed="rId4"/>
          <a:srcRect/>
          <a:stretch>
            <a:fillRect/>
          </a:stretch>
        </p:blipFill>
        <p:spPr bwMode="auto">
          <a:xfrm>
            <a:off x="4799013" y="1379538"/>
            <a:ext cx="3289300" cy="3840162"/>
          </a:xfrm>
          <a:prstGeom prst="rect">
            <a:avLst/>
          </a:prstGeom>
          <a:noFill/>
          <a:ln w="12700">
            <a:noFill/>
            <a:miter lim="400000"/>
            <a:headEnd/>
            <a:tailEnd/>
          </a:ln>
        </p:spPr>
      </p:pic>
      <p:pic>
        <p:nvPicPr>
          <p:cNvPr id="66565" name="pasted-image.jpg"/>
          <p:cNvPicPr>
            <a:picLocks noChangeAspect="1" noChangeArrowheads="1"/>
          </p:cNvPicPr>
          <p:nvPr/>
        </p:nvPicPr>
        <p:blipFill>
          <a:blip r:embed="rId5"/>
          <a:srcRect/>
          <a:stretch>
            <a:fillRect/>
          </a:stretch>
        </p:blipFill>
        <p:spPr bwMode="auto">
          <a:xfrm>
            <a:off x="4976813" y="5335588"/>
            <a:ext cx="2838450" cy="4051300"/>
          </a:xfrm>
          <a:prstGeom prst="rect">
            <a:avLst/>
          </a:prstGeom>
          <a:noFill/>
          <a:ln w="12700">
            <a:noFill/>
            <a:miter lim="400000"/>
            <a:headEnd/>
            <a:tailEnd/>
          </a:ln>
        </p:spPr>
      </p:pic>
      <p:pic>
        <p:nvPicPr>
          <p:cNvPr id="66566" name="pasted-image.jpg"/>
          <p:cNvPicPr>
            <a:picLocks noChangeAspect="1" noChangeArrowheads="1"/>
          </p:cNvPicPr>
          <p:nvPr/>
        </p:nvPicPr>
        <p:blipFill>
          <a:blip r:embed="rId6"/>
          <a:srcRect/>
          <a:stretch>
            <a:fillRect/>
          </a:stretch>
        </p:blipFill>
        <p:spPr bwMode="auto">
          <a:xfrm>
            <a:off x="8513763" y="5330825"/>
            <a:ext cx="2884487" cy="4027488"/>
          </a:xfrm>
          <a:prstGeom prst="rect">
            <a:avLst/>
          </a:prstGeom>
          <a:noFill/>
          <a:ln w="12700">
            <a:noFill/>
            <a:miter lim="400000"/>
            <a:headEnd/>
            <a:tailEnd/>
          </a:ln>
        </p:spPr>
      </p:pic>
      <p:pic>
        <p:nvPicPr>
          <p:cNvPr id="66567" name="pasted-image.jpg"/>
          <p:cNvPicPr>
            <a:picLocks noChangeAspect="1" noChangeArrowheads="1"/>
          </p:cNvPicPr>
          <p:nvPr/>
        </p:nvPicPr>
        <p:blipFill>
          <a:blip r:embed="rId7"/>
          <a:srcRect/>
          <a:stretch>
            <a:fillRect/>
          </a:stretch>
        </p:blipFill>
        <p:spPr bwMode="auto">
          <a:xfrm>
            <a:off x="8609013" y="1379538"/>
            <a:ext cx="2462212" cy="3840162"/>
          </a:xfrm>
          <a:prstGeom prst="rect">
            <a:avLst/>
          </a:prstGeom>
          <a:noFill/>
          <a:ln w="12700">
            <a:noFill/>
            <a:miter lim="400000"/>
            <a:headEnd/>
            <a:tailEnd/>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asted-image.jpg"/>
          <p:cNvPicPr>
            <a:picLocks noChangeAspect="1" noChangeArrowheads="1"/>
          </p:cNvPicPr>
          <p:nvPr/>
        </p:nvPicPr>
        <p:blipFill>
          <a:blip r:embed="rId2"/>
          <a:srcRect l="6142" r="6142"/>
          <a:stretch>
            <a:fillRect/>
          </a:stretch>
        </p:blipFill>
        <p:spPr bwMode="auto">
          <a:xfrm>
            <a:off x="6705600" y="609600"/>
            <a:ext cx="5359400" cy="7759700"/>
          </a:xfrm>
          <a:prstGeom prst="rect">
            <a:avLst/>
          </a:prstGeom>
          <a:noFill/>
          <a:ln w="12700">
            <a:noFill/>
            <a:miter lim="400000"/>
            <a:headEnd/>
            <a:tailEnd/>
          </a:ln>
        </p:spPr>
      </p:pic>
      <p:sp>
        <p:nvSpPr>
          <p:cNvPr id="250" name="Shape 250"/>
          <p:cNvSpPr>
            <a:spLocks noGrp="1"/>
          </p:cNvSpPr>
          <p:nvPr>
            <p:ph type="title"/>
          </p:nvPr>
        </p:nvSpPr>
        <p:spPr/>
        <p:txBody>
          <a:bodyPr/>
          <a:lstStyle/>
          <a:p>
            <a:pPr eaLnBrk="1" fontAlgn="auto" hangingPunct="1">
              <a:spcBef>
                <a:spcPts val="0"/>
              </a:spcBef>
              <a:spcAft>
                <a:spcPts val="0"/>
              </a:spcAft>
              <a:defRPr sz="1800" cap="none">
                <a:solidFill>
                  <a:srgbClr val="000000"/>
                </a:solidFill>
              </a:defRPr>
            </a:pPr>
            <a:r>
              <a:t>ポロック</a:t>
            </a:r>
          </a:p>
        </p:txBody>
      </p:sp>
      <p:sp>
        <p:nvSpPr>
          <p:cNvPr id="67587" name="Shape 251"/>
          <p:cNvSpPr>
            <a:spLocks noGrp="1"/>
          </p:cNvSpPr>
          <p:nvPr>
            <p:ph type="body" idx="1"/>
          </p:nvPr>
        </p:nvSpPr>
        <p:spPr/>
        <p:txBody>
          <a:bodyPr/>
          <a:lstStyle/>
          <a:p>
            <a:pPr eaLnBrk="1" hangingPunct="1">
              <a:spcBef>
                <a:spcPct val="0"/>
              </a:spcBef>
            </a:pPr>
            <a:r>
              <a:rPr lang="ja-JP" altLang="en-US" smtClean="0"/>
              <a:t>神経にも宇宙にもつながる普遍性</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asted-image.jpg"/>
          <p:cNvPicPr>
            <a:picLocks noChangeAspect="1" noChangeArrowheads="1"/>
          </p:cNvPicPr>
          <p:nvPr/>
        </p:nvPicPr>
        <p:blipFill>
          <a:blip r:embed="rId2"/>
          <a:srcRect t="3970" b="3970"/>
          <a:stretch>
            <a:fillRect/>
          </a:stretch>
        </p:blipFill>
        <p:spPr bwMode="auto">
          <a:xfrm>
            <a:off x="6870700" y="2781300"/>
            <a:ext cx="5283200" cy="6184900"/>
          </a:xfrm>
          <a:prstGeom prst="rect">
            <a:avLst/>
          </a:prstGeom>
          <a:noFill/>
          <a:ln w="12700">
            <a:noFill/>
            <a:miter lim="400000"/>
            <a:headEnd/>
            <a:tailEnd/>
          </a:ln>
        </p:spPr>
      </p:pic>
      <p:sp>
        <p:nvSpPr>
          <p:cNvPr id="254" name="Shape 254"/>
          <p:cNvSpPr>
            <a:spLocks noGrp="1"/>
          </p:cNvSpPr>
          <p:nvPr>
            <p:ph type="title"/>
          </p:nvPr>
        </p:nvSpPr>
        <p:spPr/>
        <p:txBody>
          <a:bodyPr/>
          <a:lstStyle/>
          <a:p>
            <a:pPr eaLnBrk="1" fontAlgn="auto" hangingPunct="1">
              <a:spcBef>
                <a:spcPts val="0"/>
              </a:spcBef>
              <a:spcAft>
                <a:spcPts val="0"/>
              </a:spcAft>
              <a:defRPr sz="1800" cap="none">
                <a:solidFill>
                  <a:srgbClr val="000000"/>
                </a:solidFill>
              </a:defRPr>
            </a:pPr>
            <a:r>
              <a:t>Jackson Pollock</a:t>
            </a:r>
          </a:p>
        </p:txBody>
      </p:sp>
      <p:sp>
        <p:nvSpPr>
          <p:cNvPr id="255" name="Shape 255"/>
          <p:cNvSpPr>
            <a:spLocks noGrp="1"/>
          </p:cNvSpPr>
          <p:nvPr>
            <p:ph type="body" idx="1"/>
          </p:nvPr>
        </p:nvSpPr>
        <p:spPr/>
        <p:txBody>
          <a:bodyPr>
            <a:normAutofit/>
          </a:bodyPr>
          <a:lstStyle/>
          <a:p>
            <a:pPr marL="339725" indent="-339725" defTabSz="460375" eaLnBrk="1" hangingPunct="1">
              <a:spcBef>
                <a:spcPts val="3000"/>
              </a:spcBef>
            </a:pPr>
            <a:r>
              <a:rPr lang="ja-JP" altLang="en-US" sz="3000" smtClean="0"/>
              <a:t> </a:t>
            </a:r>
            <a:r>
              <a:rPr lang="en-US" altLang="ja-JP" sz="3000" smtClean="0"/>
              <a:t>1912</a:t>
            </a:r>
            <a:r>
              <a:rPr lang="ja-JP" altLang="en-US" sz="3000" smtClean="0"/>
              <a:t>年</a:t>
            </a:r>
            <a:r>
              <a:rPr lang="en-US" altLang="ja-JP" sz="3000" smtClean="0"/>
              <a:t>1</a:t>
            </a:r>
            <a:r>
              <a:rPr lang="ja-JP" altLang="en-US" sz="3000" smtClean="0"/>
              <a:t>月</a:t>
            </a:r>
            <a:r>
              <a:rPr lang="en-US" altLang="ja-JP" sz="3000" smtClean="0"/>
              <a:t>28</a:t>
            </a:r>
            <a:r>
              <a:rPr lang="ja-JP" altLang="en-US" sz="3000" smtClean="0"/>
              <a:t>日 </a:t>
            </a:r>
            <a:r>
              <a:rPr lang="en-US" altLang="ja-JP" sz="3000" smtClean="0"/>
              <a:t>- 1956</a:t>
            </a:r>
            <a:r>
              <a:rPr lang="ja-JP" altLang="en-US" sz="3000" smtClean="0"/>
              <a:t>年</a:t>
            </a:r>
            <a:r>
              <a:rPr lang="en-US" altLang="ja-JP" sz="3000" smtClean="0"/>
              <a:t>8</a:t>
            </a:r>
            <a:r>
              <a:rPr lang="ja-JP" altLang="en-US" sz="3000" smtClean="0"/>
              <a:t>月</a:t>
            </a:r>
            <a:r>
              <a:rPr lang="en-US" altLang="ja-JP" sz="3000" smtClean="0"/>
              <a:t>11</a:t>
            </a:r>
            <a:r>
              <a:rPr lang="ja-JP" altLang="en-US" sz="3000" smtClean="0"/>
              <a:t>日</a:t>
            </a:r>
          </a:p>
          <a:p>
            <a:pPr marL="339725" indent="-339725" defTabSz="460375" eaLnBrk="1" hangingPunct="1">
              <a:spcBef>
                <a:spcPts val="3000"/>
              </a:spcBef>
            </a:pPr>
            <a:r>
              <a:rPr lang="ja-JP" altLang="en-US" sz="3000" smtClean="0"/>
              <a:t>抽象表現主義の代表的な画家であり、彼の画法はアクション・ペインティングとも呼ばれた</a:t>
            </a:r>
          </a:p>
          <a:p>
            <a:pPr marL="339725" indent="-339725" defTabSz="460375" eaLnBrk="1" hangingPunct="1">
              <a:spcBef>
                <a:spcPts val="3000"/>
              </a:spcBef>
            </a:pPr>
            <a:r>
              <a:rPr lang="ja-JP" altLang="en-US" sz="3000" smtClean="0"/>
              <a:t>抽象表現主義の画家たちの活躍により、</a:t>
            </a:r>
            <a:r>
              <a:rPr lang="en-US" altLang="ja-JP" sz="3000" smtClean="0"/>
              <a:t>1950</a:t>
            </a:r>
            <a:r>
              <a:rPr lang="ja-JP" altLang="en-US" sz="3000" smtClean="0"/>
              <a:t>年ごろから美術の中心地はパリではなくニューヨークであると考えられるようになった。</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p:cNvSpPr>
          <p:nvPr>
            <p:ph type="title"/>
          </p:nvPr>
        </p:nvSpPr>
        <p:spPr/>
        <p:txBody>
          <a:bodyPr/>
          <a:lstStyle/>
          <a:p>
            <a:pPr eaLnBrk="1" fontAlgn="auto" hangingPunct="1">
              <a:spcBef>
                <a:spcPts val="0"/>
              </a:spcBef>
              <a:spcAft>
                <a:spcPts val="0"/>
              </a:spcAft>
              <a:defRPr sz="1800" cap="none">
                <a:solidFill>
                  <a:srgbClr val="000000"/>
                </a:solidFill>
              </a:defRPr>
            </a:pPr>
            <a:r>
              <a:t>ドリッピング（たらし絵）</a:t>
            </a:r>
          </a:p>
        </p:txBody>
      </p:sp>
      <p:sp>
        <p:nvSpPr>
          <p:cNvPr id="69634" name="Shape 258"/>
          <p:cNvSpPr>
            <a:spLocks noGrp="1"/>
          </p:cNvSpPr>
          <p:nvPr>
            <p:ph type="body" idx="1"/>
          </p:nvPr>
        </p:nvSpPr>
        <p:spPr/>
        <p:txBody>
          <a:bodyPr/>
          <a:lstStyle/>
          <a:p>
            <a:pPr eaLnBrk="1" hangingPunct="1"/>
            <a:r>
              <a:rPr lang="ja-JP" altLang="en-US" smtClean="0"/>
              <a:t>キャンバスを床に置き上から絵の具をしたたらせるという技法</a:t>
            </a:r>
          </a:p>
          <a:p>
            <a:pPr eaLnBrk="1" hangingPunct="1"/>
            <a:r>
              <a:rPr lang="ja-JP" altLang="en-US" smtClean="0"/>
              <a:t>上も下もわからない</a:t>
            </a:r>
          </a:p>
          <a:p>
            <a:pPr eaLnBrk="1" hangingPunct="1"/>
            <a:r>
              <a:rPr lang="ja-JP" altLang="en-US" smtClean="0"/>
              <a:t>上手い下手もわからない</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p:cNvSpPr>
          <p:nvPr>
            <p:ph type="title"/>
          </p:nvPr>
        </p:nvSpPr>
        <p:spPr/>
        <p:txBody>
          <a:bodyPr/>
          <a:lstStyle/>
          <a:p>
            <a:pPr eaLnBrk="1" fontAlgn="auto" hangingPunct="1">
              <a:spcBef>
                <a:spcPts val="0"/>
              </a:spcBef>
              <a:spcAft>
                <a:spcPts val="0"/>
              </a:spcAft>
              <a:defRPr sz="1800" cap="none">
                <a:solidFill>
                  <a:srgbClr val="000000"/>
                </a:solidFill>
              </a:defRPr>
            </a:pPr>
            <a:r>
              <a:t>ポロックの魅力</a:t>
            </a:r>
          </a:p>
        </p:txBody>
      </p:sp>
      <p:sp>
        <p:nvSpPr>
          <p:cNvPr id="261" name="Shape 261"/>
          <p:cNvSpPr>
            <a:spLocks noGrp="1"/>
          </p:cNvSpPr>
          <p:nvPr>
            <p:ph type="body" idx="1"/>
          </p:nvPr>
        </p:nvSpPr>
        <p:spPr>
          <a:xfrm>
            <a:off x="954088" y="2730500"/>
            <a:ext cx="11695112" cy="6299200"/>
          </a:xfrm>
        </p:spPr>
        <p:txBody>
          <a:bodyPr>
            <a:normAutofit/>
          </a:bodyPr>
          <a:lstStyle/>
          <a:p>
            <a:pPr marL="302005" indent="-302005" defTabSz="338835" eaLnBrk="1" fontAlgn="auto" hangingPunct="1">
              <a:spcBef>
                <a:spcPts val="2600"/>
              </a:spcBef>
              <a:spcAft>
                <a:spcPts val="0"/>
              </a:spcAft>
              <a:defRPr sz="1800">
                <a:solidFill>
                  <a:srgbClr val="000000"/>
                </a:solidFill>
              </a:defRPr>
            </a:pPr>
            <a:r>
              <a:rPr sz="3653"/>
              <a:t>キャンバスに何をしてもいい</a:t>
            </a:r>
          </a:p>
          <a:p>
            <a:pPr marL="302005" indent="-302005" defTabSz="338835" eaLnBrk="1" fontAlgn="auto" hangingPunct="1">
              <a:spcBef>
                <a:spcPts val="2600"/>
              </a:spcBef>
              <a:spcAft>
                <a:spcPts val="0"/>
              </a:spcAft>
              <a:defRPr sz="1800">
                <a:solidFill>
                  <a:srgbClr val="000000"/>
                </a:solidFill>
              </a:defRPr>
            </a:pPr>
            <a:r>
              <a:rPr sz="3653"/>
              <a:t>子供が訳の分からない絵をわーっと描くように</a:t>
            </a:r>
          </a:p>
          <a:p>
            <a:pPr marL="302005" indent="-302005" defTabSz="338835" eaLnBrk="1" fontAlgn="auto" hangingPunct="1">
              <a:spcBef>
                <a:spcPts val="2600"/>
              </a:spcBef>
              <a:spcAft>
                <a:spcPts val="0"/>
              </a:spcAft>
              <a:defRPr sz="1800">
                <a:solidFill>
                  <a:srgbClr val="000000"/>
                </a:solidFill>
              </a:defRPr>
            </a:pPr>
            <a:r>
              <a:rPr sz="3653"/>
              <a:t>描きたいという衝動</a:t>
            </a:r>
          </a:p>
          <a:p>
            <a:pPr marL="302005" indent="-302005" defTabSz="338835" eaLnBrk="1" fontAlgn="auto" hangingPunct="1">
              <a:spcBef>
                <a:spcPts val="2600"/>
              </a:spcBef>
              <a:spcAft>
                <a:spcPts val="0"/>
              </a:spcAft>
              <a:defRPr sz="1800">
                <a:solidFill>
                  <a:srgbClr val="000000"/>
                </a:solidFill>
              </a:defRPr>
            </a:pPr>
            <a:r>
              <a:rPr sz="3653"/>
              <a:t>脳の中のネットワークや宇宙の星の奇跡にも見える</a:t>
            </a:r>
          </a:p>
          <a:p>
            <a:pPr marL="302005" indent="-302005" defTabSz="338835" eaLnBrk="1" fontAlgn="auto" hangingPunct="1">
              <a:spcBef>
                <a:spcPts val="2600"/>
              </a:spcBef>
              <a:spcAft>
                <a:spcPts val="0"/>
              </a:spcAft>
              <a:defRPr sz="1800">
                <a:solidFill>
                  <a:srgbClr val="000000"/>
                </a:solidFill>
              </a:defRPr>
            </a:pPr>
            <a:r>
              <a:rPr sz="3653"/>
              <a:t>絵の中に入り込んでしまうくらい近づく</a:t>
            </a:r>
          </a:p>
          <a:p>
            <a:pPr marL="302005" indent="-302005" defTabSz="338835" eaLnBrk="1" fontAlgn="auto" hangingPunct="1">
              <a:spcBef>
                <a:spcPts val="2600"/>
              </a:spcBef>
              <a:spcAft>
                <a:spcPts val="0"/>
              </a:spcAft>
              <a:defRPr sz="1800">
                <a:solidFill>
                  <a:srgbClr val="000000"/>
                </a:solidFill>
              </a:defRPr>
            </a:pPr>
            <a:r>
              <a:rPr sz="3653"/>
              <a:t>偶然性を味方につけた強み</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p:cNvSpPr>
          <p:nvPr>
            <p:ph type="title"/>
          </p:nvPr>
        </p:nvSpPr>
        <p:spPr>
          <a:xfrm>
            <a:off x="355600" y="254000"/>
            <a:ext cx="12293600" cy="1222375"/>
          </a:xfrm>
        </p:spPr>
        <p:txBody>
          <a:bodyPr/>
          <a:lstStyle>
            <a:lvl1pPr>
              <a:defRPr sz="6400"/>
            </a:lvl1pPr>
          </a:lstStyle>
          <a:p>
            <a:pPr eaLnBrk="1" fontAlgn="auto" hangingPunct="1">
              <a:spcBef>
                <a:spcPts val="0"/>
              </a:spcBef>
              <a:spcAft>
                <a:spcPts val="0"/>
              </a:spcAft>
              <a:defRPr sz="1800" cap="none">
                <a:solidFill>
                  <a:srgbClr val="000000"/>
                </a:solidFill>
              </a:defRPr>
            </a:pPr>
            <a:r>
              <a:t>何に見えるかな？</a:t>
            </a:r>
          </a:p>
        </p:txBody>
      </p:sp>
      <p:pic>
        <p:nvPicPr>
          <p:cNvPr id="71682" name="pasted-image.jpg"/>
          <p:cNvPicPr>
            <a:picLocks noChangeAspect="1" noChangeArrowheads="1"/>
          </p:cNvPicPr>
          <p:nvPr/>
        </p:nvPicPr>
        <p:blipFill>
          <a:blip r:embed="rId2"/>
          <a:srcRect/>
          <a:stretch>
            <a:fillRect/>
          </a:stretch>
        </p:blipFill>
        <p:spPr bwMode="auto">
          <a:xfrm>
            <a:off x="1601788" y="1563688"/>
            <a:ext cx="9945687" cy="7831137"/>
          </a:xfrm>
          <a:prstGeom prst="rect">
            <a:avLst/>
          </a:prstGeom>
          <a:noFill/>
          <a:ln w="12700">
            <a:noFill/>
            <a:miter lim="400000"/>
            <a:headEnd/>
            <a:tailEnd/>
          </a:ln>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asted-image.jpg"/>
          <p:cNvPicPr>
            <a:picLocks noChangeAspect="1" noChangeArrowheads="1"/>
          </p:cNvPicPr>
          <p:nvPr/>
        </p:nvPicPr>
        <p:blipFill>
          <a:blip r:embed="rId2"/>
          <a:srcRect/>
          <a:stretch>
            <a:fillRect/>
          </a:stretch>
        </p:blipFill>
        <p:spPr bwMode="auto">
          <a:xfrm>
            <a:off x="1184275" y="1314450"/>
            <a:ext cx="10636250" cy="7124700"/>
          </a:xfrm>
          <a:prstGeom prst="rect">
            <a:avLst/>
          </a:prstGeom>
          <a:noFill/>
          <a:ln w="12700">
            <a:noFill/>
            <a:miter lim="400000"/>
            <a:headEnd/>
            <a:tailEnd/>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p:cNvSpPr>
          <p:nvPr>
            <p:ph type="title"/>
          </p:nvPr>
        </p:nvSpPr>
        <p:spPr/>
        <p:txBody>
          <a:bodyPr/>
          <a:lstStyle>
            <a:lvl1pPr>
              <a:defRPr sz="6000"/>
            </a:lvl1pPr>
          </a:lstStyle>
          <a:p>
            <a:pPr eaLnBrk="1" fontAlgn="auto" hangingPunct="1">
              <a:spcBef>
                <a:spcPts val="0"/>
              </a:spcBef>
              <a:spcAft>
                <a:spcPts val="0"/>
              </a:spcAft>
              <a:defRPr sz="1800" cap="none">
                <a:solidFill>
                  <a:srgbClr val="000000"/>
                </a:solidFill>
              </a:defRPr>
            </a:pPr>
            <a:r>
              <a:t>形に捉えられないものを想像する</a:t>
            </a:r>
          </a:p>
        </p:txBody>
      </p:sp>
      <p:sp>
        <p:nvSpPr>
          <p:cNvPr id="73730" name="Shape 269"/>
          <p:cNvSpPr>
            <a:spLocks noGrp="1"/>
          </p:cNvSpPr>
          <p:nvPr>
            <p:ph type="body" idx="1"/>
          </p:nvPr>
        </p:nvSpPr>
        <p:spPr/>
        <p:txBody>
          <a:bodyPr/>
          <a:lstStyle/>
          <a:p>
            <a:pPr algn="ctr" eaLnBrk="1" hangingPunct="1"/>
            <a:r>
              <a:rPr lang="ja-JP" altLang="en-US" smtClean="0"/>
              <a:t>神経・愛・空気・死・希望・宇宙・性格</a:t>
            </a:r>
          </a:p>
          <a:p>
            <a:pPr algn="ctr" eaLnBrk="1" hangingPunct="1"/>
            <a:r>
              <a:rPr lang="ja-JP" altLang="en-US" smtClean="0"/>
              <a:t>意識・無意識・感情・空気感・緊張感</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p:cNvSpPr>
          <p:nvPr>
            <p:ph type="title"/>
          </p:nvPr>
        </p:nvSpPr>
        <p:spPr/>
        <p:txBody>
          <a:bodyPr/>
          <a:lstStyle/>
          <a:p>
            <a:pPr eaLnBrk="1" fontAlgn="auto" hangingPunct="1">
              <a:spcBef>
                <a:spcPts val="0"/>
              </a:spcBef>
              <a:spcAft>
                <a:spcPts val="0"/>
              </a:spcAft>
              <a:defRPr sz="1800" cap="none">
                <a:solidFill>
                  <a:srgbClr val="000000"/>
                </a:solidFill>
              </a:defRPr>
            </a:pPr>
            <a:r>
              <a:t>やってみよう！</a:t>
            </a:r>
          </a:p>
        </p:txBody>
      </p:sp>
      <p:sp>
        <p:nvSpPr>
          <p:cNvPr id="74754" name="Shape 272"/>
          <p:cNvSpPr>
            <a:spLocks noGrp="1"/>
          </p:cNvSpPr>
          <p:nvPr>
            <p:ph type="body" idx="1"/>
          </p:nvPr>
        </p:nvSpPr>
        <p:spPr>
          <a:xfrm>
            <a:off x="1244600" y="2730500"/>
            <a:ext cx="10515600" cy="6299200"/>
          </a:xfrm>
        </p:spPr>
        <p:txBody>
          <a:bodyPr/>
          <a:lstStyle/>
          <a:p>
            <a:pPr eaLnBrk="1" hangingPunct="1"/>
            <a:r>
              <a:rPr lang="ja-JP" altLang="en-US" sz="5200" smtClean="0">
                <a:solidFill>
                  <a:srgbClr val="90630D"/>
                </a:solidFill>
              </a:rPr>
              <a:t>形に捉えられないものを想像して描いてみよう</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asted-image.jpg"/>
          <p:cNvPicPr>
            <a:picLocks noChangeAspect="1" noChangeArrowheads="1"/>
          </p:cNvPicPr>
          <p:nvPr/>
        </p:nvPicPr>
        <p:blipFill>
          <a:blip r:embed="rId2"/>
          <a:srcRect/>
          <a:stretch>
            <a:fillRect/>
          </a:stretch>
        </p:blipFill>
        <p:spPr bwMode="auto">
          <a:xfrm>
            <a:off x="490538" y="325438"/>
            <a:ext cx="4187825" cy="5224462"/>
          </a:xfrm>
          <a:prstGeom prst="rect">
            <a:avLst/>
          </a:prstGeom>
          <a:noFill/>
          <a:ln w="12700">
            <a:noFill/>
            <a:miter lim="400000"/>
            <a:headEnd/>
            <a:tailEnd/>
          </a:ln>
        </p:spPr>
      </p:pic>
      <p:sp>
        <p:nvSpPr>
          <p:cNvPr id="20482" name="Shape 50"/>
          <p:cNvSpPr>
            <a:spLocks noChangeArrowheads="1"/>
          </p:cNvSpPr>
          <p:nvPr/>
        </p:nvSpPr>
        <p:spPr bwMode="auto">
          <a:xfrm>
            <a:off x="871538" y="5657850"/>
            <a:ext cx="3935412" cy="622300"/>
          </a:xfrm>
          <a:prstGeom prst="rect">
            <a:avLst/>
          </a:prstGeom>
          <a:noFill/>
          <a:ln w="12700">
            <a:noFill/>
            <a:miter lim="400000"/>
            <a:headEnd/>
            <a:tailEnd/>
          </a:ln>
        </p:spPr>
        <p:txBody>
          <a:bodyPr wrap="none" lIns="50800" tIns="50800" rIns="50800" bIns="50800" anchor="ctr">
            <a:spAutoFit/>
          </a:bodyPr>
          <a:lstStyle/>
          <a:p>
            <a:pPr algn="ctr"/>
            <a:r>
              <a:rPr kumimoji="0" lang="ja-JP" altLang="en-US">
                <a:latin typeface="Gill Sans Light"/>
                <a:ea typeface="Gill Sans Light"/>
              </a:rPr>
              <a:t>「</a:t>
            </a:r>
            <a:r>
              <a:rPr kumimoji="0" lang="en-US" altLang="ja-JP">
                <a:latin typeface="Gill Sans Light"/>
                <a:ea typeface="Gill Sans Light"/>
              </a:rPr>
              <a:t>The Son of Man</a:t>
            </a:r>
            <a:r>
              <a:rPr kumimoji="0" lang="ja-JP" altLang="en-US">
                <a:latin typeface="Gill Sans Light"/>
                <a:ea typeface="Gill Sans Light"/>
              </a:rPr>
              <a:t>」</a:t>
            </a:r>
          </a:p>
        </p:txBody>
      </p:sp>
      <p:pic>
        <p:nvPicPr>
          <p:cNvPr id="20483" name="pasted-image.jpg"/>
          <p:cNvPicPr>
            <a:picLocks noChangeAspect="1" noChangeArrowheads="1"/>
          </p:cNvPicPr>
          <p:nvPr/>
        </p:nvPicPr>
        <p:blipFill>
          <a:blip r:embed="rId3"/>
          <a:srcRect/>
          <a:stretch>
            <a:fillRect/>
          </a:stretch>
        </p:blipFill>
        <p:spPr bwMode="auto">
          <a:xfrm>
            <a:off x="6265863" y="346075"/>
            <a:ext cx="5603875" cy="4468813"/>
          </a:xfrm>
          <a:prstGeom prst="rect">
            <a:avLst/>
          </a:prstGeom>
          <a:noFill/>
          <a:ln w="12700">
            <a:noFill/>
            <a:miter lim="400000"/>
            <a:headEnd/>
            <a:tailEnd/>
          </a:ln>
        </p:spPr>
      </p:pic>
      <p:sp>
        <p:nvSpPr>
          <p:cNvPr id="20484" name="Shape 52"/>
          <p:cNvSpPr>
            <a:spLocks noChangeArrowheads="1"/>
          </p:cNvSpPr>
          <p:nvPr/>
        </p:nvSpPr>
        <p:spPr bwMode="auto">
          <a:xfrm>
            <a:off x="7473950" y="4848225"/>
            <a:ext cx="3763963" cy="622300"/>
          </a:xfrm>
          <a:prstGeom prst="rect">
            <a:avLst/>
          </a:prstGeom>
          <a:noFill/>
          <a:ln w="12700">
            <a:noFill/>
            <a:miter lim="400000"/>
            <a:headEnd/>
            <a:tailEnd/>
          </a:ln>
        </p:spPr>
        <p:txBody>
          <a:bodyPr wrap="none" lIns="50800" tIns="50800" rIns="50800" bIns="50800" anchor="ctr">
            <a:spAutoFit/>
          </a:bodyPr>
          <a:lstStyle/>
          <a:p>
            <a:pPr algn="ctr"/>
            <a:r>
              <a:rPr kumimoji="0" lang="ja-JP" altLang="en-US">
                <a:latin typeface="Gill Sans Light"/>
                <a:ea typeface="Gill Sans Light"/>
              </a:rPr>
              <a:t>「</a:t>
            </a:r>
            <a:r>
              <a:rPr kumimoji="0" lang="en-US" altLang="ja-JP">
                <a:latin typeface="Gill Sans Light"/>
                <a:ea typeface="Gill Sans Light"/>
              </a:rPr>
              <a:t>Empire of Light</a:t>
            </a:r>
            <a:r>
              <a:rPr kumimoji="0" lang="ja-JP" altLang="en-US">
                <a:latin typeface="Gill Sans Light"/>
                <a:ea typeface="Gill Sans Light"/>
              </a:rPr>
              <a:t>」</a:t>
            </a:r>
          </a:p>
        </p:txBody>
      </p:sp>
      <p:pic>
        <p:nvPicPr>
          <p:cNvPr id="20485" name="pasted-image.jpg"/>
          <p:cNvPicPr>
            <a:picLocks noChangeAspect="1" noChangeArrowheads="1"/>
          </p:cNvPicPr>
          <p:nvPr/>
        </p:nvPicPr>
        <p:blipFill>
          <a:blip r:embed="rId4"/>
          <a:srcRect/>
          <a:stretch>
            <a:fillRect/>
          </a:stretch>
        </p:blipFill>
        <p:spPr bwMode="auto">
          <a:xfrm>
            <a:off x="6500813" y="5429250"/>
            <a:ext cx="5133975" cy="4114800"/>
          </a:xfrm>
          <a:prstGeom prst="rect">
            <a:avLst/>
          </a:prstGeom>
          <a:noFill/>
          <a:ln w="12700">
            <a:noFill/>
            <a:miter lim="400000"/>
            <a:headEnd/>
            <a:tailEnd/>
          </a:ln>
        </p:spPr>
      </p:pic>
      <p:sp>
        <p:nvSpPr>
          <p:cNvPr id="20486" name="Shape 54"/>
          <p:cNvSpPr>
            <a:spLocks noChangeArrowheads="1"/>
          </p:cNvSpPr>
          <p:nvPr/>
        </p:nvSpPr>
        <p:spPr bwMode="auto">
          <a:xfrm>
            <a:off x="1503363" y="8185150"/>
            <a:ext cx="4867275" cy="1308100"/>
          </a:xfrm>
          <a:prstGeom prst="rect">
            <a:avLst/>
          </a:prstGeom>
          <a:noFill/>
          <a:ln w="12700">
            <a:noFill/>
            <a:miter lim="400000"/>
            <a:headEnd/>
            <a:tailEnd/>
          </a:ln>
        </p:spPr>
        <p:txBody>
          <a:bodyPr wrap="none" lIns="50800" tIns="50800" rIns="50800" bIns="50800" anchor="ctr">
            <a:spAutoFit/>
          </a:bodyPr>
          <a:lstStyle/>
          <a:p>
            <a:pPr algn="ctr"/>
            <a:r>
              <a:rPr kumimoji="0" lang="ja-JP" altLang="en-US">
                <a:latin typeface="Gill Sans Light"/>
                <a:ea typeface="Gill Sans Light"/>
              </a:rPr>
              <a:t>「</a:t>
            </a:r>
            <a:r>
              <a:rPr kumimoji="0" lang="en-US" altLang="ja-JP">
                <a:latin typeface="Gill Sans Light"/>
                <a:ea typeface="Gill Sans Light"/>
              </a:rPr>
              <a:t>The wonders of nature</a:t>
            </a:r>
          </a:p>
          <a:p>
            <a:pPr algn="ctr"/>
            <a:r>
              <a:rPr kumimoji="0" lang="ja-JP" altLang="en-US">
                <a:latin typeface="Gill Sans Light"/>
                <a:ea typeface="Gill Sans Light"/>
              </a:rPr>
              <a:t>（自然の不思議）」</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asted-image.jpg"/>
          <p:cNvPicPr>
            <a:picLocks noChangeAspect="1" noChangeArrowheads="1"/>
          </p:cNvPicPr>
          <p:nvPr/>
        </p:nvPicPr>
        <p:blipFill>
          <a:blip r:embed="rId2"/>
          <a:srcRect/>
          <a:stretch>
            <a:fillRect/>
          </a:stretch>
        </p:blipFill>
        <p:spPr bwMode="auto">
          <a:xfrm>
            <a:off x="488950" y="320675"/>
            <a:ext cx="12026900" cy="8574088"/>
          </a:xfrm>
          <a:prstGeom prst="rect">
            <a:avLst/>
          </a:prstGeom>
          <a:noFill/>
          <a:ln w="12700">
            <a:noFill/>
            <a:miter lim="400000"/>
            <a:headEnd/>
            <a:tailEnd/>
          </a:ln>
        </p:spPr>
      </p:pic>
      <p:sp>
        <p:nvSpPr>
          <p:cNvPr id="21506" name="Shape 57"/>
          <p:cNvSpPr>
            <a:spLocks noChangeArrowheads="1"/>
          </p:cNvSpPr>
          <p:nvPr/>
        </p:nvSpPr>
        <p:spPr bwMode="auto">
          <a:xfrm>
            <a:off x="8585200" y="8994775"/>
            <a:ext cx="3657600" cy="501650"/>
          </a:xfrm>
          <a:prstGeom prst="rect">
            <a:avLst/>
          </a:prstGeom>
          <a:noFill/>
          <a:ln w="12700">
            <a:noFill/>
            <a:miter lim="400000"/>
            <a:headEnd/>
            <a:tailEnd/>
          </a:ln>
        </p:spPr>
        <p:txBody>
          <a:bodyPr wrap="none" lIns="50800" tIns="50800" rIns="50800" bIns="50800" anchor="ctr">
            <a:spAutoFit/>
          </a:bodyPr>
          <a:lstStyle/>
          <a:p>
            <a:pPr algn="ctr"/>
            <a:r>
              <a:rPr kumimoji="0" lang="ja-JP" altLang="en-US" sz="3100">
                <a:latin typeface="Gill Sans Light"/>
                <a:ea typeface="Gill Sans Light"/>
              </a:rPr>
              <a:t>これは何でしょう？</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hape 59"/>
          <p:cNvSpPr>
            <a:spLocks noChangeArrowheads="1"/>
          </p:cNvSpPr>
          <p:nvPr/>
        </p:nvSpPr>
        <p:spPr bwMode="auto">
          <a:xfrm>
            <a:off x="2686050" y="2247900"/>
            <a:ext cx="2487613" cy="1270000"/>
          </a:xfrm>
          <a:prstGeom prst="roundRect">
            <a:avLst>
              <a:gd name="adj" fmla="val 15000"/>
            </a:avLst>
          </a:prstGeom>
          <a:solidFill>
            <a:srgbClr val="808785"/>
          </a:solidFill>
          <a:ln w="12700">
            <a:noFill/>
            <a:miter lim="400000"/>
            <a:headEnd/>
            <a:tailEnd/>
          </a:ln>
        </p:spPr>
        <p:txBody>
          <a:bodyPr lIns="50800" tIns="50800" rIns="50800" bIns="50800" anchor="ctr"/>
          <a:lstStyle/>
          <a:p>
            <a:pPr algn="ctr"/>
            <a:r>
              <a:rPr kumimoji="0" lang="ja-JP" altLang="en-US">
                <a:solidFill>
                  <a:srgbClr val="FFFFFF"/>
                </a:solidFill>
                <a:latin typeface="Gill Sans Light"/>
                <a:ea typeface="Gill Sans Light"/>
              </a:rPr>
              <a:t>意識</a:t>
            </a:r>
          </a:p>
        </p:txBody>
      </p:sp>
      <p:sp>
        <p:nvSpPr>
          <p:cNvPr id="22530" name="Shape 60"/>
          <p:cNvSpPr>
            <a:spLocks noChangeShapeType="1"/>
          </p:cNvSpPr>
          <p:nvPr/>
        </p:nvSpPr>
        <p:spPr bwMode="auto">
          <a:xfrm flipV="1">
            <a:off x="2557463" y="3987800"/>
            <a:ext cx="8788400" cy="0"/>
          </a:xfrm>
          <a:prstGeom prst="line">
            <a:avLst/>
          </a:prstGeom>
          <a:noFill/>
          <a:ln w="25400" cap="rnd">
            <a:solidFill>
              <a:srgbClr val="808785"/>
            </a:solidFill>
            <a:miter lim="400000"/>
            <a:headEnd/>
            <a:tailEnd/>
          </a:ln>
        </p:spPr>
        <p:txBody>
          <a:bodyPr lIns="50800" tIns="50800" rIns="50800" bIns="50800" anchor="ctr"/>
          <a:lstStyle/>
          <a:p>
            <a:endParaRPr lang="ja-JP" altLang="en-US"/>
          </a:p>
        </p:txBody>
      </p:sp>
      <p:sp>
        <p:nvSpPr>
          <p:cNvPr id="22531" name="Shape 61"/>
          <p:cNvSpPr>
            <a:spLocks noChangeArrowheads="1"/>
          </p:cNvSpPr>
          <p:nvPr/>
        </p:nvSpPr>
        <p:spPr bwMode="auto">
          <a:xfrm>
            <a:off x="2582863" y="4486275"/>
            <a:ext cx="3236912" cy="1270000"/>
          </a:xfrm>
          <a:prstGeom prst="roundRect">
            <a:avLst>
              <a:gd name="adj" fmla="val 15000"/>
            </a:avLst>
          </a:prstGeom>
          <a:solidFill>
            <a:srgbClr val="808785"/>
          </a:solidFill>
          <a:ln w="12700">
            <a:noFill/>
            <a:miter lim="400000"/>
            <a:headEnd/>
            <a:tailEnd/>
          </a:ln>
        </p:spPr>
        <p:txBody>
          <a:bodyPr lIns="50800" tIns="50800" rIns="50800" bIns="50800" anchor="ctr"/>
          <a:lstStyle/>
          <a:p>
            <a:pPr algn="ctr"/>
            <a:r>
              <a:rPr kumimoji="0" lang="ja-JP" altLang="en-US">
                <a:solidFill>
                  <a:srgbClr val="FFFFFF"/>
                </a:solidFill>
                <a:latin typeface="Gill Sans Light"/>
                <a:ea typeface="Gill Sans Light"/>
              </a:rPr>
              <a:t>無意識</a:t>
            </a:r>
          </a:p>
        </p:txBody>
      </p:sp>
      <p:pic>
        <p:nvPicPr>
          <p:cNvPr id="22532" name="pasted-image.png"/>
          <p:cNvPicPr>
            <a:picLocks noChangeAspect="1" noChangeArrowheads="1"/>
          </p:cNvPicPr>
          <p:nvPr/>
        </p:nvPicPr>
        <p:blipFill>
          <a:blip r:embed="rId2"/>
          <a:srcRect/>
          <a:stretch>
            <a:fillRect/>
          </a:stretch>
        </p:blipFill>
        <p:spPr bwMode="auto">
          <a:xfrm>
            <a:off x="7334250" y="1927225"/>
            <a:ext cx="1912938" cy="1912938"/>
          </a:xfrm>
          <a:prstGeom prst="rect">
            <a:avLst/>
          </a:prstGeom>
          <a:noFill/>
          <a:ln w="12700">
            <a:noFill/>
            <a:miter lim="400000"/>
            <a:headEnd/>
            <a:tailEnd/>
          </a:ln>
        </p:spPr>
      </p:pic>
      <p:pic>
        <p:nvPicPr>
          <p:cNvPr id="22533" name="pasted-image.png"/>
          <p:cNvPicPr>
            <a:picLocks noChangeAspect="1" noChangeArrowheads="1"/>
          </p:cNvPicPr>
          <p:nvPr/>
        </p:nvPicPr>
        <p:blipFill>
          <a:blip r:embed="rId3"/>
          <a:srcRect/>
          <a:stretch>
            <a:fillRect/>
          </a:stretch>
        </p:blipFill>
        <p:spPr bwMode="auto">
          <a:xfrm>
            <a:off x="7239000" y="4068763"/>
            <a:ext cx="2105025" cy="2105025"/>
          </a:xfrm>
          <a:prstGeom prst="rect">
            <a:avLst/>
          </a:prstGeom>
          <a:noFill/>
          <a:ln w="12700">
            <a:noFill/>
            <a:miter lim="400000"/>
            <a:headEnd/>
            <a:tailEnd/>
          </a:ln>
        </p:spPr>
      </p:pic>
      <p:sp>
        <p:nvSpPr>
          <p:cNvPr id="22534" name="Shape 64"/>
          <p:cNvSpPr>
            <a:spLocks noChangeArrowheads="1"/>
          </p:cNvSpPr>
          <p:nvPr/>
        </p:nvSpPr>
        <p:spPr bwMode="auto">
          <a:xfrm>
            <a:off x="795338" y="701675"/>
            <a:ext cx="11414125" cy="577850"/>
          </a:xfrm>
          <a:prstGeom prst="rect">
            <a:avLst/>
          </a:prstGeom>
          <a:noFill/>
          <a:ln w="12700">
            <a:noFill/>
            <a:miter lim="400000"/>
            <a:headEnd/>
            <a:tailEnd/>
          </a:ln>
        </p:spPr>
        <p:txBody>
          <a:bodyPr wrap="none" lIns="50800" tIns="50800" rIns="50800" bIns="50800" anchor="ctr">
            <a:spAutoFit/>
          </a:bodyPr>
          <a:lstStyle/>
          <a:p>
            <a:pPr marL="519113" indent="-519113">
              <a:lnSpc>
                <a:spcPct val="120000"/>
              </a:lnSpc>
              <a:spcBef>
                <a:spcPts val="4600"/>
              </a:spcBef>
              <a:buSzPct val="82000"/>
              <a:buFontTx/>
              <a:buChar char="•"/>
            </a:pPr>
            <a:r>
              <a:rPr kumimoji="0" lang="ja-JP" altLang="en-US" sz="3700">
                <a:latin typeface="Gill Sans Light"/>
                <a:ea typeface="Gill Sans Light"/>
              </a:rPr>
              <a:t>意識の下では色々な事が起こると気づかせてくれる</a:t>
            </a:r>
          </a:p>
        </p:txBody>
      </p:sp>
      <p:sp>
        <p:nvSpPr>
          <p:cNvPr id="22535" name="Shape 65"/>
          <p:cNvSpPr>
            <a:spLocks noChangeArrowheads="1"/>
          </p:cNvSpPr>
          <p:nvPr/>
        </p:nvSpPr>
        <p:spPr bwMode="auto">
          <a:xfrm>
            <a:off x="498475" y="6724650"/>
            <a:ext cx="12001500" cy="2112963"/>
          </a:xfrm>
          <a:prstGeom prst="rect">
            <a:avLst/>
          </a:prstGeom>
          <a:noFill/>
          <a:ln w="12700">
            <a:noFill/>
            <a:miter lim="400000"/>
            <a:headEnd/>
            <a:tailEnd/>
          </a:ln>
        </p:spPr>
        <p:txBody>
          <a:bodyPr lIns="50800" tIns="50800" rIns="50800" bIns="50800" anchor="ctr">
            <a:spAutoFit/>
          </a:bodyPr>
          <a:lstStyle/>
          <a:p>
            <a:pPr marL="520700" indent="-520700">
              <a:lnSpc>
                <a:spcPct val="120000"/>
              </a:lnSpc>
              <a:spcBef>
                <a:spcPts val="4600"/>
              </a:spcBef>
              <a:buSzPct val="82000"/>
              <a:buFontTx/>
              <a:buChar char="•"/>
            </a:pPr>
            <a:r>
              <a:rPr kumimoji="0" lang="ja-JP" altLang="en-US">
                <a:latin typeface="Gill Sans Light"/>
                <a:ea typeface="Gill Sans Light"/>
              </a:rPr>
              <a:t>無意識に思い込んでいた世界の一面的な見方が覆され、もっと重層的な見方になって夢の世界では色々な事が同時に起きる</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a:spLocks noGrp="1"/>
          </p:cNvSpPr>
          <p:nvPr>
            <p:ph type="title"/>
          </p:nvPr>
        </p:nvSpPr>
        <p:spPr/>
        <p:txBody>
          <a:bodyPr/>
          <a:lstStyle/>
          <a:p>
            <a:pPr eaLnBrk="1" fontAlgn="auto" hangingPunct="1">
              <a:spcBef>
                <a:spcPts val="0"/>
              </a:spcBef>
              <a:spcAft>
                <a:spcPts val="0"/>
              </a:spcAft>
              <a:defRPr sz="1800" cap="none">
                <a:solidFill>
                  <a:srgbClr val="000000"/>
                </a:solidFill>
              </a:defRPr>
            </a:pPr>
            <a:r>
              <a:t>やってみよう！</a:t>
            </a:r>
          </a:p>
        </p:txBody>
      </p:sp>
      <p:sp>
        <p:nvSpPr>
          <p:cNvPr id="23554" name="Shape 68"/>
          <p:cNvSpPr>
            <a:spLocks noChangeArrowheads="1"/>
          </p:cNvSpPr>
          <p:nvPr/>
        </p:nvSpPr>
        <p:spPr bwMode="auto">
          <a:xfrm>
            <a:off x="1141413" y="3857625"/>
            <a:ext cx="10721975" cy="4603750"/>
          </a:xfrm>
          <a:prstGeom prst="rect">
            <a:avLst/>
          </a:prstGeom>
          <a:noFill/>
          <a:ln w="12700">
            <a:noFill/>
            <a:miter lim="400000"/>
            <a:headEnd/>
            <a:tailEnd/>
          </a:ln>
        </p:spPr>
        <p:txBody>
          <a:bodyPr lIns="50800" tIns="50800" rIns="50800" bIns="50800" anchor="ctr">
            <a:spAutoFit/>
          </a:bodyPr>
          <a:lstStyle/>
          <a:p>
            <a:pPr algn="ctr"/>
            <a:r>
              <a:rPr kumimoji="0" lang="ja-JP" altLang="en-US" sz="5300">
                <a:latin typeface="Gill Sans Light"/>
                <a:ea typeface="Gill Sans Light"/>
              </a:rPr>
              <a:t>意識の下で起きた不思議な奇抜な世界を体験した事はありますか？</a:t>
            </a:r>
          </a:p>
          <a:p>
            <a:pPr algn="ctr"/>
            <a:endParaRPr kumimoji="0" lang="ja-JP" altLang="en-US" sz="5300">
              <a:latin typeface="Gill Sans Light"/>
              <a:ea typeface="Gill Sans Light"/>
            </a:endParaRPr>
          </a:p>
          <a:p>
            <a:pPr algn="ctr"/>
            <a:r>
              <a:rPr kumimoji="0" lang="ja-JP" altLang="en-US" sz="5300">
                <a:latin typeface="Gill Sans Light"/>
                <a:ea typeface="Gill Sans Light"/>
              </a:rPr>
              <a:t>思い出して描いてみましょう！</a:t>
            </a:r>
          </a:p>
          <a:p>
            <a:pPr algn="ctr"/>
            <a:r>
              <a:rPr kumimoji="0" lang="ja-JP" altLang="en-US" sz="5300">
                <a:latin typeface="Gill Sans Light"/>
                <a:ea typeface="Gill Sans Light"/>
              </a:rPr>
              <a:t>みんなに共有しよう！</a:t>
            </a:r>
          </a:p>
        </p:txBody>
      </p:sp>
    </p:spTree>
  </p:cSld>
  <p:clrMapOvr>
    <a:masterClrMapping/>
  </p:clrMapOvr>
  <p:transition spd="med"/>
</p:sld>
</file>

<file path=ppt/theme/theme1.xml><?xml version="1.0" encoding="utf-8"?>
<a:theme xmlns:a="http://schemas.openxmlformats.org/drawingml/2006/main"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3196</Words>
  <PresentationFormat>ユーザー設定</PresentationFormat>
  <Paragraphs>179</Paragraphs>
  <Slides>59</Slides>
  <Notes>0</Notes>
  <HiddenSlides>0</HiddenSlides>
  <MMClips>0</MMClips>
  <ScaleCrop>false</ScaleCrop>
  <HeadingPairs>
    <vt:vector size="6" baseType="variant">
      <vt:variant>
        <vt:lpstr>使用されているフォント</vt:lpstr>
      </vt:variant>
      <vt:variant>
        <vt:i4>4</vt:i4>
      </vt:variant>
      <vt:variant>
        <vt:lpstr>デザイン テンプレート</vt:lpstr>
      </vt:variant>
      <vt:variant>
        <vt:i4>1</vt:i4>
      </vt:variant>
      <vt:variant>
        <vt:lpstr>スライド タイトル</vt:lpstr>
      </vt:variant>
      <vt:variant>
        <vt:i4>59</vt:i4>
      </vt:variant>
    </vt:vector>
  </HeadingPairs>
  <TitlesOfParts>
    <vt:vector size="64" baseType="lpstr">
      <vt:lpstr>Gill Sans Light</vt:lpstr>
      <vt:lpstr>Arial</vt:lpstr>
      <vt:lpstr>Avenir Roman</vt:lpstr>
      <vt:lpstr>ＭＳ Ｐゴシック</vt:lpstr>
      <vt:lpstr>Showroom</vt:lpstr>
      <vt:lpstr>第三回　ざっくり美術史</vt:lpstr>
      <vt:lpstr>第四章「アイディア」</vt:lpstr>
      <vt:lpstr>マグリット</vt:lpstr>
      <vt:lpstr>RENÉ FRANÇOIS GHISLAIN MAGRITTE</vt:lpstr>
      <vt:lpstr>マグリットの特徴</vt:lpstr>
      <vt:lpstr>スライド 6</vt:lpstr>
      <vt:lpstr>スライド 7</vt:lpstr>
      <vt:lpstr>スライド 8</vt:lpstr>
      <vt:lpstr>やってみよう！</vt:lpstr>
      <vt:lpstr>ダリ</vt:lpstr>
      <vt:lpstr>SALVADOR DALÍ</vt:lpstr>
      <vt:lpstr>ダリの特徴</vt:lpstr>
      <vt:lpstr>スライド 13</vt:lpstr>
      <vt:lpstr>スライド 14</vt:lpstr>
      <vt:lpstr>クレー</vt:lpstr>
      <vt:lpstr>PAUL KLEE</vt:lpstr>
      <vt:lpstr>クレーの特徴</vt:lpstr>
      <vt:lpstr>「形と色」</vt:lpstr>
      <vt:lpstr>スライド 19</vt:lpstr>
      <vt:lpstr>スライド 20</vt:lpstr>
      <vt:lpstr>スライド 21</vt:lpstr>
      <vt:lpstr>やってみよう！</vt:lpstr>
      <vt:lpstr>葛飾北斎</vt:lpstr>
      <vt:lpstr>葛飾北斎</vt:lpstr>
      <vt:lpstr>葛飾北斎のポイント</vt:lpstr>
      <vt:lpstr>黄金比率・構図の数々</vt:lpstr>
      <vt:lpstr>北斎の描いた構図や 黄金比率はどんなかな？ 探してみよう！！</vt:lpstr>
      <vt:lpstr>富嶽三十六景</vt:lpstr>
      <vt:lpstr>神奈川沖浪裏</vt:lpstr>
      <vt:lpstr>スライド 30</vt:lpstr>
      <vt:lpstr>スライド 31</vt:lpstr>
      <vt:lpstr>第五章「一本勝負」</vt:lpstr>
      <vt:lpstr>スーラ</vt:lpstr>
      <vt:lpstr>GEORGES SEURAT</vt:lpstr>
      <vt:lpstr>「点描」の良いとこ</vt:lpstr>
      <vt:lpstr>グランド・ジャット島の日曜日の午後</vt:lpstr>
      <vt:lpstr>これはどこでしょう？</vt:lpstr>
      <vt:lpstr>やってみよう！</vt:lpstr>
      <vt:lpstr>モディリアーニ</vt:lpstr>
      <vt:lpstr>AMEDEO CLEMENTE MODIGLIANI</vt:lpstr>
      <vt:lpstr>もう一度見たくなる魅力の目</vt:lpstr>
      <vt:lpstr>「世界の通路としての目」</vt:lpstr>
      <vt:lpstr>人気の秘密</vt:lpstr>
      <vt:lpstr>スライド 44</vt:lpstr>
      <vt:lpstr>やってみよう！</vt:lpstr>
      <vt:lpstr>ルオー</vt:lpstr>
      <vt:lpstr>GEORGES ROUAULT</vt:lpstr>
      <vt:lpstr>キリストの顔</vt:lpstr>
      <vt:lpstr>聖書の背景</vt:lpstr>
      <vt:lpstr>スライド 50</vt:lpstr>
      <vt:lpstr>人物画</vt:lpstr>
      <vt:lpstr>ポロック</vt:lpstr>
      <vt:lpstr>JACKSON POLLOCK</vt:lpstr>
      <vt:lpstr>ドリッピング（たらし絵）</vt:lpstr>
      <vt:lpstr>ポロックの魅力</vt:lpstr>
      <vt:lpstr>何に見えるかな？</vt:lpstr>
      <vt:lpstr>スライド 57</vt:lpstr>
      <vt:lpstr>形に捉えられないものを想像する</vt:lpstr>
      <vt:lpstr>やってみよう！</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第三回　ざっくり美術史</dc:title>
  <cp:lastModifiedBy>lifestudio omiya 1</cp:lastModifiedBy>
  <cp:revision>1</cp:revision>
  <dcterms:modified xsi:type="dcterms:W3CDTF">2016-11-17T04:04:43Z</dcterms:modified>
</cp:coreProperties>
</file>