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3004800" cy="9753600"/>
  <p:notesSz cx="6858000" cy="9144000"/>
  <p:defaultTextStyle>
    <a:defPPr>
      <a:defRPr lang="ja-JP"/>
    </a:defPPr>
    <a:lvl1pPr algn="l" defTabSz="584200" rtl="0" fontAlgn="base">
      <a:spcBef>
        <a:spcPct val="0"/>
      </a:spcBef>
      <a:spcAft>
        <a:spcPct val="0"/>
      </a:spcAft>
      <a:defRPr kumimoji="1" sz="4000" kern="1200">
        <a:solidFill>
          <a:srgbClr val="FFFFFF"/>
        </a:solidFill>
        <a:latin typeface="Arial" charset="0"/>
        <a:ea typeface="ＭＳ Ｐゴシック" charset="-128"/>
        <a:cs typeface="Avenir Light"/>
        <a:sym typeface="Avenir Light"/>
      </a:defRPr>
    </a:lvl1pPr>
    <a:lvl2pPr marL="457200" indent="-228600" algn="l" defTabSz="584200" rtl="0" fontAlgn="base">
      <a:spcBef>
        <a:spcPct val="0"/>
      </a:spcBef>
      <a:spcAft>
        <a:spcPct val="0"/>
      </a:spcAft>
      <a:defRPr kumimoji="1" sz="4000" kern="1200">
        <a:solidFill>
          <a:srgbClr val="FFFFFF"/>
        </a:solidFill>
        <a:latin typeface="Arial" charset="0"/>
        <a:ea typeface="ＭＳ Ｐゴシック" charset="-128"/>
        <a:cs typeface="Avenir Light"/>
        <a:sym typeface="Avenir Light"/>
      </a:defRPr>
    </a:lvl2pPr>
    <a:lvl3pPr marL="914400" indent="-457200" algn="l" defTabSz="584200" rtl="0" fontAlgn="base">
      <a:spcBef>
        <a:spcPct val="0"/>
      </a:spcBef>
      <a:spcAft>
        <a:spcPct val="0"/>
      </a:spcAft>
      <a:defRPr kumimoji="1" sz="4000" kern="1200">
        <a:solidFill>
          <a:srgbClr val="FFFFFF"/>
        </a:solidFill>
        <a:latin typeface="Arial" charset="0"/>
        <a:ea typeface="ＭＳ Ｐゴシック" charset="-128"/>
        <a:cs typeface="Avenir Light"/>
        <a:sym typeface="Avenir Light"/>
      </a:defRPr>
    </a:lvl3pPr>
    <a:lvl4pPr marL="1371600" indent="-685800" algn="l" defTabSz="584200" rtl="0" fontAlgn="base">
      <a:spcBef>
        <a:spcPct val="0"/>
      </a:spcBef>
      <a:spcAft>
        <a:spcPct val="0"/>
      </a:spcAft>
      <a:defRPr kumimoji="1" sz="4000" kern="1200">
        <a:solidFill>
          <a:srgbClr val="FFFFFF"/>
        </a:solidFill>
        <a:latin typeface="Arial" charset="0"/>
        <a:ea typeface="ＭＳ Ｐゴシック" charset="-128"/>
        <a:cs typeface="Avenir Light"/>
        <a:sym typeface="Avenir Light"/>
      </a:defRPr>
    </a:lvl4pPr>
    <a:lvl5pPr marL="1828800" indent="-914400" algn="l" defTabSz="584200" rtl="0" fontAlgn="base">
      <a:spcBef>
        <a:spcPct val="0"/>
      </a:spcBef>
      <a:spcAft>
        <a:spcPct val="0"/>
      </a:spcAft>
      <a:defRPr kumimoji="1" sz="4000" kern="1200">
        <a:solidFill>
          <a:srgbClr val="FFFFFF"/>
        </a:solidFill>
        <a:latin typeface="Arial" charset="0"/>
        <a:ea typeface="ＭＳ Ｐゴシック" charset="-128"/>
        <a:cs typeface="Avenir Light"/>
        <a:sym typeface="Avenir Light"/>
      </a:defRPr>
    </a:lvl5pPr>
    <a:lvl6pPr marL="2286000" algn="l" defTabSz="914400" rtl="0" eaLnBrk="1" latinLnBrk="0" hangingPunct="1">
      <a:defRPr kumimoji="1" sz="4000" kern="1200">
        <a:solidFill>
          <a:srgbClr val="FFFFFF"/>
        </a:solidFill>
        <a:latin typeface="Arial" charset="0"/>
        <a:ea typeface="ＭＳ Ｐゴシック" charset="-128"/>
        <a:cs typeface="Avenir Light"/>
        <a:sym typeface="Avenir Light"/>
      </a:defRPr>
    </a:lvl6pPr>
    <a:lvl7pPr marL="2743200" algn="l" defTabSz="914400" rtl="0" eaLnBrk="1" latinLnBrk="0" hangingPunct="1">
      <a:defRPr kumimoji="1" sz="4000" kern="1200">
        <a:solidFill>
          <a:srgbClr val="FFFFFF"/>
        </a:solidFill>
        <a:latin typeface="Arial" charset="0"/>
        <a:ea typeface="ＭＳ Ｐゴシック" charset="-128"/>
        <a:cs typeface="Avenir Light"/>
        <a:sym typeface="Avenir Light"/>
      </a:defRPr>
    </a:lvl7pPr>
    <a:lvl8pPr marL="3200400" algn="l" defTabSz="914400" rtl="0" eaLnBrk="1" latinLnBrk="0" hangingPunct="1">
      <a:defRPr kumimoji="1" sz="4000" kern="1200">
        <a:solidFill>
          <a:srgbClr val="FFFFFF"/>
        </a:solidFill>
        <a:latin typeface="Arial" charset="0"/>
        <a:ea typeface="ＭＳ Ｐゴシック" charset="-128"/>
        <a:cs typeface="Avenir Light"/>
        <a:sym typeface="Avenir Light"/>
      </a:defRPr>
    </a:lvl8pPr>
    <a:lvl9pPr marL="3657600" algn="l" defTabSz="914400" rtl="0" eaLnBrk="1" latinLnBrk="0" hangingPunct="1">
      <a:defRPr kumimoji="1" sz="4000" kern="1200">
        <a:solidFill>
          <a:srgbClr val="FFFFFF"/>
        </a:solidFill>
        <a:latin typeface="Arial" charset="0"/>
        <a:ea typeface="ＭＳ Ｐゴシック" charset="-128"/>
        <a:cs typeface="Avenir Light"/>
        <a:sym typeface="Avenir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375A7D"/>
          </a:solidFill>
        </a:fill>
      </a:tcStyle>
    </a:wholeTbl>
    <a:band2H>
      <a:tcTxStyle/>
      <a:tcStyle>
        <a:tcBdr/>
        <a:fill>
          <a:solidFill>
            <a:srgbClr val="3B7499"/>
          </a:solidFill>
        </a:fill>
      </a:tcStyle>
    </a:band2H>
    <a:firstCol>
      <a:tcTxStyle b="off" i="off">
        <a:fontRef idx="minor">
          <a:srgbClr val="FFFFFF"/>
        </a:fontRef>
        <a:srgbClr val="FFFFFF"/>
      </a:tcTxStyle>
      <a:tcStyle>
        <a:tcBdr>
          <a:left>
            <a:ln w="12700" cap="flat">
              <a:solidFill>
                <a:srgbClr val="1E4E5C"/>
              </a:solidFill>
              <a:prstDash val="solid"/>
              <a:miter lim="400000"/>
            </a:ln>
          </a:left>
          <a:right>
            <a:ln w="12700" cap="flat">
              <a:solidFill>
                <a:srgbClr val="53D5FD"/>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firstCol>
    <a:lastRow>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53D5FD"/>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lastRow>
    <a:firstRow>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53D5FD"/>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firstRow>
  </a:tblStyle>
  <a:tblStyle styleId="{C7B018BB-80A7-4F77-B60F-C8B233D01FF8}" styleName="">
    <a:tblBg/>
    <a:wholeTbl>
      <a:tcTxStyle b="off" i="off">
        <a:font>
          <a:latin typeface="Avenir Medium"/>
          <a:ea typeface="Avenir Medium"/>
          <a:cs typeface="Avenir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tcStyle>
    </a:wholeTbl>
    <a:band2H>
      <a:tcTxStyle/>
      <a:tcStyle>
        <a:tcBdr/>
        <a:fill>
          <a:solidFill>
            <a:srgbClr val="0A0A0A">
              <a:alpha val="92000"/>
            </a:srgbClr>
          </a:solidFill>
        </a:fill>
      </a:tcStyle>
    </a:band2H>
    <a:firstCol>
      <a:tcTxStyle b="off" i="off">
        <a:font>
          <a:latin typeface="Avenir Medium"/>
          <a:ea typeface="Avenir Medium"/>
          <a:cs typeface="Avenir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tcStyle>
    </a:firstCol>
    <a:la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tcStyle>
    </a:lastRow>
    <a:fir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tcStyle>
    </a:firstRow>
  </a:tblStyle>
  <a:tblStyle styleId="{EEE7283C-3CF3-47DC-8721-378D4A62B228}" styleName="">
    <a:tblBg/>
    <a:wholeTbl>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noFill/>
        </a:fill>
      </a:tcStyle>
    </a:wholeTbl>
    <a:band2H>
      <a:tcTxStyle/>
      <a:tcStyle>
        <a:tcBdr/>
        <a:fill>
          <a:solidFill>
            <a:srgbClr val="00EDFF">
              <a:alpha val="24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1E4E5C"/>
              </a:solidFill>
              <a:prstDash val="solid"/>
              <a:miter lim="400000"/>
            </a:ln>
          </a:insideV>
        </a:tcBdr>
        <a:fill>
          <a:solidFill>
            <a:srgbClr val="32829A"/>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rgbClr val="1E4E5C"/>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a:tcStyle>
        <a:tcBdr/>
        <a:fill>
          <a:solidFill>
            <a:srgbClr val="6D6D6D">
              <a:alpha val="25000"/>
            </a:srgbClr>
          </a:solidFill>
        </a:fill>
      </a:tcStyle>
    </a:band2H>
    <a:firstCol>
      <a:tcTxStyle b="off" i="off">
        <a:fontRef idx="minor">
          <a:srgbClr val="FFFFFF"/>
        </a:fontRef>
        <a:srgbClr val="FFFFFF"/>
      </a:tcTxStyle>
      <a:tcStyle>
        <a:tcBdr>
          <a:left>
            <a:ln w="12700" cap="flat">
              <a:noFill/>
              <a:miter lim="400000"/>
            </a:ln>
          </a:left>
          <a:right>
            <a:ln w="2540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Ref idx="minor">
          <a:srgbClr val="55D7FF"/>
        </a:fontRef>
        <a:srgbClr val="55D7FF"/>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500" y="-108"/>
      </p:cViewPr>
      <p:guideLst>
        <p:guide orient="horz" pos="3072"/>
        <p:guide pos="4096"/>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Shape 33"/>
          <p:cNvSpPr>
            <a:spLocks noGrp="1" noRot="1"/>
          </p:cNvSpPr>
          <p:nvPr>
            <p:ph type="sldImg"/>
          </p:nvPr>
        </p:nvSpPr>
        <p:spPr bwMode="auto">
          <a:xfrm>
            <a:off x="1143000" y="685800"/>
            <a:ext cx="4572000" cy="3429000"/>
          </a:xfrm>
          <a:prstGeom prst="rect">
            <a:avLst/>
          </a:prstGeom>
          <a:noFill/>
          <a:ln w="9525">
            <a:noFill/>
            <a:miter lim="800000"/>
            <a:headEnd/>
            <a:tailEnd/>
          </a:ln>
        </p:spPr>
      </p:sp>
      <p:sp>
        <p:nvSpPr>
          <p:cNvPr id="16387" name="Shape 34"/>
          <p:cNvSpPr>
            <a:spLocks noGrp="1"/>
          </p:cNvSpPr>
          <p:nvPr>
            <p:ph type="body" sz="quarter" idx="1"/>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ja-JP" altLang="en-US" smtClean="0">
              <a:sym typeface="Avenir Roman"/>
            </a:endParaRP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1pPr>
    <a:lvl2pPr marL="742950" indent="-285750"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2pPr>
    <a:lvl3pPr marL="1143000" indent="-228600"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3pPr>
    <a:lvl4pPr marL="1600200" indent="-228600"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4pPr>
    <a:lvl5pPr marL="2057400" indent="-228600" algn="l" defTabSz="457200" rtl="0" eaLnBrk="0" fontAlgn="base" hangingPunct="0">
      <a:lnSpc>
        <a:spcPct val="125000"/>
      </a:lnSpc>
      <a:spcBef>
        <a:spcPct val="30000"/>
      </a:spcBef>
      <a:spcAft>
        <a:spcPct val="0"/>
      </a:spcAft>
      <a:defRPr sz="2400">
        <a:solidFill>
          <a:schemeClr val="tx1"/>
        </a:solidFill>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タイトル &amp; サブタイトル">
    <p:spTree>
      <p:nvGrpSpPr>
        <p:cNvPr id="1" name=""/>
        <p:cNvGrpSpPr/>
        <p:nvPr/>
      </p:nvGrpSpPr>
      <p:grpSpPr>
        <a:xfrm>
          <a:off x="0" y="0"/>
          <a:ext cx="0" cy="0"/>
          <a:chOff x="0" y="0"/>
          <a:chExt cx="0" cy="0"/>
        </a:xfrm>
      </p:grpSpPr>
      <p:sp>
        <p:nvSpPr>
          <p:cNvPr id="5" name="Shape 5"/>
          <p:cNvSpPr>
            <a:spLocks noGrp="1"/>
          </p:cNvSpPr>
          <p:nvPr>
            <p:ph type="title"/>
          </p:nvPr>
        </p:nvSpPr>
        <p:spPr>
          <a:xfrm>
            <a:off x="660400" y="4292600"/>
            <a:ext cx="11684000" cy="2222500"/>
          </a:xfrm>
          <a:prstGeom prst="rect">
            <a:avLst/>
          </a:prstGeom>
        </p:spPr>
        <p:txBody>
          <a:bodyPr/>
          <a:lstStyle>
            <a:lvl1pPr>
              <a:defRPr sz="6200" spc="992"/>
            </a:lvl1pPr>
          </a:lstStyle>
          <a:p>
            <a:pPr lvl="0"/>
            <a:r>
              <a:rPr/>
              <a:t>タイトルテキスト</a:t>
            </a:r>
          </a:p>
        </p:txBody>
      </p:sp>
      <p:sp>
        <p:nvSpPr>
          <p:cNvPr id="6" name="Shape 6"/>
          <p:cNvSpPr>
            <a:spLocks noGrp="1"/>
          </p:cNvSpPr>
          <p:nvPr>
            <p:ph type="body" idx="1"/>
          </p:nvPr>
        </p:nvSpPr>
        <p:spPr>
          <a:xfrm>
            <a:off x="660400" y="3416300"/>
            <a:ext cx="11684000" cy="889000"/>
          </a:xfrm>
          <a:prstGeom prst="rect">
            <a:avLst/>
          </a:prstGeom>
        </p:spPr>
        <p:txBody>
          <a:bodyPr anchor="b"/>
          <a:lstStyle>
            <a:lvl1pPr marL="0" indent="0">
              <a:spcBef>
                <a:spcPts val="0"/>
              </a:spcBef>
              <a:buClrTx/>
              <a:buSzTx/>
              <a:buNone/>
              <a:defRPr sz="2400" cap="all" spc="384">
                <a:solidFill>
                  <a:srgbClr val="55D7FF"/>
                </a:solidFill>
                <a:latin typeface="Avenir Book"/>
                <a:ea typeface="Avenir Book"/>
                <a:cs typeface="Avenir Book"/>
                <a:sym typeface="Avenir Book"/>
              </a:defRPr>
            </a:lvl1pPr>
            <a:lvl2pPr marL="0" indent="228600">
              <a:spcBef>
                <a:spcPts val="0"/>
              </a:spcBef>
              <a:buClrTx/>
              <a:buSzTx/>
              <a:buNone/>
              <a:defRPr sz="2400" cap="all" spc="384">
                <a:solidFill>
                  <a:srgbClr val="55D7FF"/>
                </a:solidFill>
                <a:latin typeface="Avenir Book"/>
                <a:ea typeface="Avenir Book"/>
                <a:cs typeface="Avenir Book"/>
                <a:sym typeface="Avenir Book"/>
              </a:defRPr>
            </a:lvl2pPr>
            <a:lvl3pPr marL="0" indent="457200">
              <a:spcBef>
                <a:spcPts val="0"/>
              </a:spcBef>
              <a:buClrTx/>
              <a:buSzTx/>
              <a:buNone/>
              <a:defRPr sz="2400" cap="all" spc="384">
                <a:solidFill>
                  <a:srgbClr val="55D7FF"/>
                </a:solidFill>
                <a:latin typeface="Avenir Book"/>
                <a:ea typeface="Avenir Book"/>
                <a:cs typeface="Avenir Book"/>
                <a:sym typeface="Avenir Book"/>
              </a:defRPr>
            </a:lvl3pPr>
            <a:lvl4pPr marL="0" indent="685800">
              <a:spcBef>
                <a:spcPts val="0"/>
              </a:spcBef>
              <a:buClrTx/>
              <a:buSzTx/>
              <a:buNone/>
              <a:defRPr sz="2400" cap="all" spc="384">
                <a:solidFill>
                  <a:srgbClr val="55D7FF"/>
                </a:solidFill>
                <a:latin typeface="Avenir Book"/>
                <a:ea typeface="Avenir Book"/>
                <a:cs typeface="Avenir Book"/>
                <a:sym typeface="Avenir Book"/>
              </a:defRPr>
            </a:lvl4pPr>
            <a:lvl5pPr marL="0" indent="914400">
              <a:spcBef>
                <a:spcPts val="0"/>
              </a:spcBef>
              <a:buClrTx/>
              <a:buSzTx/>
              <a:buNone/>
              <a:defRPr sz="2400" cap="all" spc="384">
                <a:solidFill>
                  <a:srgbClr val="55D7FF"/>
                </a:solidFill>
                <a:latin typeface="Avenir Book"/>
                <a:ea typeface="Avenir Book"/>
                <a:cs typeface="Avenir Book"/>
                <a:sym typeface="Avenir Book"/>
              </a:defRPr>
            </a:lvl5pPr>
          </a:lstStyle>
          <a:p>
            <a:pPr lvl="0"/>
            <a:r>
              <a:rPr/>
              <a:t>本文レベル1</a:t>
            </a:r>
          </a:p>
          <a:p>
            <a:pPr lvl="1"/>
            <a:r>
              <a:rPr/>
              <a:t>本文レベル2</a:t>
            </a:r>
          </a:p>
          <a:p>
            <a:pPr lvl="2"/>
            <a:r>
              <a:rPr/>
              <a:t>本文レベル3</a:t>
            </a:r>
          </a:p>
          <a:p>
            <a:pPr lvl="3"/>
            <a:r>
              <a:rPr/>
              <a:t>本文レベル4</a:t>
            </a:r>
          </a:p>
          <a:p>
            <a:pPr lvl="4"/>
            <a:r>
              <a:rPr/>
              <a:t>本文レベル 5</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引用と写真">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8" name="Shape 8"/>
          <p:cNvSpPr>
            <a:spLocks noGrp="1"/>
          </p:cNvSpPr>
          <p:nvPr>
            <p:ph type="title"/>
          </p:nvPr>
        </p:nvSpPr>
        <p:spPr>
          <a:xfrm>
            <a:off x="660400" y="1003300"/>
            <a:ext cx="11684000" cy="1460500"/>
          </a:xfrm>
          <a:prstGeom prst="rect">
            <a:avLst/>
          </a:prstGeom>
        </p:spPr>
        <p:txBody>
          <a:bodyPr/>
          <a:lstStyle>
            <a:lvl1pPr>
              <a:defRPr sz="6200" spc="992"/>
            </a:lvl1pPr>
          </a:lstStyle>
          <a:p>
            <a:pPr lvl="0"/>
            <a:r>
              <a:rPr/>
              <a:t>タイトルテキスト</a:t>
            </a:r>
          </a:p>
        </p:txBody>
      </p:sp>
      <p:sp>
        <p:nvSpPr>
          <p:cNvPr id="9" name="Shape 9"/>
          <p:cNvSpPr>
            <a:spLocks noGrp="1"/>
          </p:cNvSpPr>
          <p:nvPr>
            <p:ph type="body"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pPr lvl="0"/>
            <a:r>
              <a:rPr/>
              <a:t>本文レベル1</a:t>
            </a:r>
          </a:p>
          <a:p>
            <a:pPr lvl="1"/>
            <a:r>
              <a:rPr/>
              <a:t>本文レベル2</a:t>
            </a:r>
          </a:p>
          <a:p>
            <a:pPr lvl="2"/>
            <a:r>
              <a:rPr/>
              <a:t>本文レベル3</a:t>
            </a:r>
          </a:p>
          <a:p>
            <a:pPr lvl="3"/>
            <a:r>
              <a:rPr/>
              <a:t>本文レベル4</a:t>
            </a:r>
          </a:p>
          <a:p>
            <a:pPr lvl="4"/>
            <a:r>
              <a:rPr/>
              <a:t>本文レベル 5</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画像（横長、代替）">
    <p:spTree>
      <p:nvGrpSpPr>
        <p:cNvPr id="1" name=""/>
        <p:cNvGrpSpPr/>
        <p:nvPr/>
      </p:nvGrpSpPr>
      <p:grpSpPr>
        <a:xfrm>
          <a:off x="0" y="0"/>
          <a:ext cx="0" cy="0"/>
          <a:chOff x="0" y="0"/>
          <a:chExt cx="0" cy="0"/>
        </a:xfrm>
      </p:grpSpPr>
      <p:sp>
        <p:nvSpPr>
          <p:cNvPr id="11" name="Shape 11"/>
          <p:cNvSpPr>
            <a:spLocks noGrp="1"/>
          </p:cNvSpPr>
          <p:nvPr>
            <p:ph type="title"/>
          </p:nvPr>
        </p:nvSpPr>
        <p:spPr>
          <a:xfrm>
            <a:off x="660400" y="1003300"/>
            <a:ext cx="11684000" cy="1460500"/>
          </a:xfrm>
          <a:prstGeom prst="rect">
            <a:avLst/>
          </a:prstGeom>
        </p:spPr>
        <p:txBody>
          <a:bodyPr/>
          <a:lstStyle>
            <a:lvl1pPr>
              <a:defRPr sz="6200" spc="992"/>
            </a:lvl1pPr>
          </a:lstStyle>
          <a:p>
            <a:pPr lvl="0"/>
            <a:r>
              <a:rPr/>
              <a:t>タイトルテキスト</a:t>
            </a:r>
          </a:p>
        </p:txBody>
      </p:sp>
      <p:sp>
        <p:nvSpPr>
          <p:cNvPr id="12" name="Shape 12"/>
          <p:cNvSpPr>
            <a:spLocks noGrp="1"/>
          </p:cNvSpPr>
          <p:nvPr>
            <p:ph type="body"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pPr lvl="0"/>
            <a:r>
              <a:rPr/>
              <a:t>本文レベル1</a:t>
            </a:r>
          </a:p>
          <a:p>
            <a:pPr lvl="1"/>
            <a:r>
              <a:rPr/>
              <a:t>本文レベル2</a:t>
            </a:r>
          </a:p>
          <a:p>
            <a:pPr lvl="2"/>
            <a:r>
              <a:rPr/>
              <a:t>本文レベル3</a:t>
            </a:r>
          </a:p>
          <a:p>
            <a:pPr lvl="3"/>
            <a:r>
              <a:rPr/>
              <a:t>本文レベル4</a:t>
            </a:r>
          </a:p>
          <a:p>
            <a:pPr lvl="4"/>
            <a:r>
              <a:rPr/>
              <a:t>本文レベル 5</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14" name="Shape 14"/>
          <p:cNvSpPr>
            <a:spLocks noGrp="1"/>
          </p:cNvSpPr>
          <p:nvPr>
            <p:ph type="title"/>
          </p:nvPr>
        </p:nvSpPr>
        <p:spPr>
          <a:xfrm>
            <a:off x="660400" y="3759200"/>
            <a:ext cx="11684000" cy="2222500"/>
          </a:xfrm>
          <a:prstGeom prst="rect">
            <a:avLst/>
          </a:prstGeom>
        </p:spPr>
        <p:txBody>
          <a:bodyPr anchor="ctr"/>
          <a:lstStyle>
            <a:lvl1pPr>
              <a:defRPr sz="6200" spc="992"/>
            </a:lvl1pPr>
          </a:lstStyle>
          <a:p>
            <a:pPr lvl="0"/>
            <a:r>
              <a:rPr/>
              <a:t>タイトルテキスト</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16" name="Shape 16"/>
          <p:cNvSpPr>
            <a:spLocks noGrp="1"/>
          </p:cNvSpPr>
          <p:nvPr>
            <p:ph type="title"/>
          </p:nvPr>
        </p:nvSpPr>
        <p:spPr>
          <a:xfrm>
            <a:off x="546100" y="4305300"/>
            <a:ext cx="5410200" cy="2984500"/>
          </a:xfrm>
          <a:prstGeom prst="rect">
            <a:avLst/>
          </a:prstGeom>
        </p:spPr>
        <p:txBody>
          <a:bodyPr/>
          <a:lstStyle/>
          <a:p>
            <a:pPr lvl="0"/>
            <a:r>
              <a:rPr/>
              <a:t>タイトルテキスト</a:t>
            </a:r>
          </a:p>
        </p:txBody>
      </p:sp>
      <p:sp>
        <p:nvSpPr>
          <p:cNvPr id="17" name="Shape 17"/>
          <p:cNvSpPr>
            <a:spLocks noGrp="1"/>
          </p:cNvSpPr>
          <p:nvPr>
            <p:ph type="body" idx="1"/>
          </p:nvPr>
        </p:nvSpPr>
        <p:spPr>
          <a:xfrm>
            <a:off x="546100" y="3429000"/>
            <a:ext cx="5410200" cy="889000"/>
          </a:xfrm>
          <a:prstGeom prst="rect">
            <a:avLst/>
          </a:prstGeom>
        </p:spPr>
        <p:txBody>
          <a:bodyPr/>
          <a:lstStyle>
            <a:lvl1pPr marL="0" indent="0">
              <a:spcBef>
                <a:spcPts val="0"/>
              </a:spcBef>
              <a:buClrTx/>
              <a:buSzTx/>
              <a:buNone/>
              <a:defRPr sz="2400" cap="all" spc="384">
                <a:solidFill>
                  <a:srgbClr val="55D7FF"/>
                </a:solidFill>
                <a:latin typeface="Avenir Book"/>
                <a:ea typeface="Avenir Book"/>
                <a:cs typeface="Avenir Book"/>
                <a:sym typeface="Avenir Book"/>
              </a:defRPr>
            </a:lvl1pPr>
            <a:lvl2pPr marL="0" indent="228600">
              <a:spcBef>
                <a:spcPts val="0"/>
              </a:spcBef>
              <a:buClrTx/>
              <a:buSzTx/>
              <a:buNone/>
              <a:defRPr sz="2400" cap="all" spc="384">
                <a:solidFill>
                  <a:srgbClr val="55D7FF"/>
                </a:solidFill>
                <a:latin typeface="Avenir Book"/>
                <a:ea typeface="Avenir Book"/>
                <a:cs typeface="Avenir Book"/>
                <a:sym typeface="Avenir Book"/>
              </a:defRPr>
            </a:lvl2pPr>
            <a:lvl3pPr marL="0" indent="457200">
              <a:spcBef>
                <a:spcPts val="0"/>
              </a:spcBef>
              <a:buClrTx/>
              <a:buSzTx/>
              <a:buNone/>
              <a:defRPr sz="2400" cap="all" spc="384">
                <a:solidFill>
                  <a:srgbClr val="55D7FF"/>
                </a:solidFill>
                <a:latin typeface="Avenir Book"/>
                <a:ea typeface="Avenir Book"/>
                <a:cs typeface="Avenir Book"/>
                <a:sym typeface="Avenir Book"/>
              </a:defRPr>
            </a:lvl3pPr>
            <a:lvl4pPr marL="0" indent="685800">
              <a:spcBef>
                <a:spcPts val="0"/>
              </a:spcBef>
              <a:buClrTx/>
              <a:buSzTx/>
              <a:buNone/>
              <a:defRPr sz="2400" cap="all" spc="384">
                <a:solidFill>
                  <a:srgbClr val="55D7FF"/>
                </a:solidFill>
                <a:latin typeface="Avenir Book"/>
                <a:ea typeface="Avenir Book"/>
                <a:cs typeface="Avenir Book"/>
                <a:sym typeface="Avenir Book"/>
              </a:defRPr>
            </a:lvl4pPr>
            <a:lvl5pPr marL="0" indent="914400">
              <a:spcBef>
                <a:spcPts val="0"/>
              </a:spcBef>
              <a:buClrTx/>
              <a:buSzTx/>
              <a:buNone/>
              <a:defRPr sz="2400" cap="all" spc="384">
                <a:solidFill>
                  <a:srgbClr val="55D7FF"/>
                </a:solidFill>
                <a:latin typeface="Avenir Book"/>
                <a:ea typeface="Avenir Book"/>
                <a:cs typeface="Avenir Book"/>
                <a:sym typeface="Avenir Book"/>
              </a:defRPr>
            </a:lvl5pPr>
          </a:lstStyle>
          <a:p>
            <a:pPr lvl="0"/>
            <a:r>
              <a:rPr/>
              <a:t>本文レベル1</a:t>
            </a:r>
          </a:p>
          <a:p>
            <a:pPr lvl="1"/>
            <a:r>
              <a:rPr/>
              <a:t>本文レベル2</a:t>
            </a:r>
          </a:p>
          <a:p>
            <a:pPr lvl="2"/>
            <a:r>
              <a:rPr/>
              <a:t>本文レベル3</a:t>
            </a:r>
          </a:p>
          <a:p>
            <a:pPr lvl="3"/>
            <a:r>
              <a:rPr/>
              <a:t>本文レベル4</a:t>
            </a:r>
          </a:p>
          <a:p>
            <a:pPr lvl="4"/>
            <a:r>
              <a:rPr/>
              <a:t>本文レベル 5</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r>
              <a:rPr/>
              <a:t>タイトルテキスト</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rPr/>
              <a:t>タイトルテキスト</a:t>
            </a:r>
          </a:p>
        </p:txBody>
      </p:sp>
      <p:sp>
        <p:nvSpPr>
          <p:cNvPr id="22" name="Shape 22"/>
          <p:cNvSpPr>
            <a:spLocks noGrp="1"/>
          </p:cNvSpPr>
          <p:nvPr>
            <p:ph type="body" idx="1"/>
          </p:nvPr>
        </p:nvSpPr>
        <p:spPr>
          <a:prstGeom prst="rect">
            <a:avLst/>
          </a:prstGeom>
        </p:spPr>
        <p:txBody>
          <a:bodyPr/>
          <a:lstStyle/>
          <a:p>
            <a:pPr lvl="0"/>
            <a:r>
              <a:rPr/>
              <a:t>本文レベル1</a:t>
            </a:r>
          </a:p>
          <a:p>
            <a:pPr lvl="1"/>
            <a:r>
              <a:rPr/>
              <a:t>本文レベル2</a:t>
            </a:r>
          </a:p>
          <a:p>
            <a:pPr lvl="2"/>
            <a:r>
              <a:rPr/>
              <a:t>本文レベル3</a:t>
            </a:r>
          </a:p>
          <a:p>
            <a:pPr lvl="3"/>
            <a:r>
              <a:rPr/>
              <a:t>本文レベル4</a:t>
            </a:r>
          </a:p>
          <a:p>
            <a:pPr lvl="4"/>
            <a:r>
              <a:rPr/>
              <a:t>本文レベル 5</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24" name="Shape 24"/>
          <p:cNvSpPr>
            <a:spLocks noGrp="1"/>
          </p:cNvSpPr>
          <p:nvPr>
            <p:ph type="title"/>
          </p:nvPr>
        </p:nvSpPr>
        <p:spPr>
          <a:xfrm>
            <a:off x="660400" y="609600"/>
            <a:ext cx="5080000" cy="1854200"/>
          </a:xfrm>
          <a:prstGeom prst="rect">
            <a:avLst/>
          </a:prstGeom>
        </p:spPr>
        <p:txBody>
          <a:bodyPr/>
          <a:lstStyle/>
          <a:p>
            <a:pPr lvl="0"/>
            <a:r>
              <a:rPr/>
              <a:t>タイトルテキスト</a:t>
            </a:r>
          </a:p>
        </p:txBody>
      </p:sp>
      <p:sp>
        <p:nvSpPr>
          <p:cNvPr id="25" name="Shape 25"/>
          <p:cNvSpPr>
            <a:spLocks noGrp="1"/>
          </p:cNvSpPr>
          <p:nvPr>
            <p:ph type="body" idx="1"/>
          </p:nvPr>
        </p:nvSpPr>
        <p:spPr>
          <a:xfrm>
            <a:off x="660400" y="2819400"/>
            <a:ext cx="5080000" cy="6057900"/>
          </a:xfrm>
          <a:prstGeom prst="rect">
            <a:avLst/>
          </a:prstGeom>
        </p:spPr>
        <p:txBody>
          <a:bodyPr/>
          <a:lstStyle>
            <a:lvl1pPr marL="393700" indent="-393700">
              <a:spcBef>
                <a:spcPts val="3200"/>
              </a:spcBef>
              <a:defRPr sz="3000"/>
            </a:lvl1pPr>
            <a:lvl2pPr marL="787400" indent="-393700">
              <a:spcBef>
                <a:spcPts val="3200"/>
              </a:spcBef>
              <a:defRPr sz="3000"/>
            </a:lvl2pPr>
            <a:lvl3pPr marL="1181100" indent="-393700">
              <a:spcBef>
                <a:spcPts val="3200"/>
              </a:spcBef>
              <a:defRPr sz="3000"/>
            </a:lvl3pPr>
            <a:lvl4pPr marL="1574800" indent="-393700">
              <a:spcBef>
                <a:spcPts val="3200"/>
              </a:spcBef>
              <a:defRPr sz="3000"/>
            </a:lvl4pPr>
            <a:lvl5pPr marL="1968500" indent="-393700">
              <a:spcBef>
                <a:spcPts val="3200"/>
              </a:spcBef>
              <a:defRPr sz="3000"/>
            </a:lvl5pPr>
          </a:lstStyle>
          <a:p>
            <a:pPr lvl="0"/>
            <a:r>
              <a:rPr/>
              <a:t>本文レベル1</a:t>
            </a:r>
          </a:p>
          <a:p>
            <a:pPr lvl="1"/>
            <a:r>
              <a:rPr/>
              <a:t>本文レベル2</a:t>
            </a:r>
          </a:p>
          <a:p>
            <a:pPr lvl="2"/>
            <a:r>
              <a:rPr/>
              <a:t>本文レベル3</a:t>
            </a:r>
          </a:p>
          <a:p>
            <a:pPr lvl="3"/>
            <a:r>
              <a:rPr/>
              <a:t>本文レベル4</a:t>
            </a:r>
          </a:p>
          <a:p>
            <a:pPr lvl="4"/>
            <a:r>
              <a:rPr/>
              <a:t>本文レベル 5</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27" name="Shape 27"/>
          <p:cNvSpPr>
            <a:spLocks noGrp="1"/>
          </p:cNvSpPr>
          <p:nvPr>
            <p:ph type="body" idx="1"/>
          </p:nvPr>
        </p:nvSpPr>
        <p:spPr>
          <a:xfrm>
            <a:off x="660400" y="1511300"/>
            <a:ext cx="11684000" cy="6718300"/>
          </a:xfrm>
          <a:prstGeom prst="rect">
            <a:avLst/>
          </a:prstGeom>
        </p:spPr>
        <p:txBody>
          <a:bodyPr/>
          <a:lstStyle/>
          <a:p>
            <a:pPr lvl="0"/>
            <a:r>
              <a:rPr/>
              <a:t>本文レベル1</a:t>
            </a:r>
          </a:p>
          <a:p>
            <a:pPr lvl="1"/>
            <a:r>
              <a:rPr/>
              <a:t>本文レベル2</a:t>
            </a:r>
          </a:p>
          <a:p>
            <a:pPr lvl="2"/>
            <a:r>
              <a:rPr/>
              <a:t>本文レベル3</a:t>
            </a:r>
          </a:p>
          <a:p>
            <a:pPr lvl="3"/>
            <a:r>
              <a:rPr/>
              <a:t>本文レベル4</a:t>
            </a:r>
          </a:p>
          <a:p>
            <a:pPr lvl="4"/>
            <a:r>
              <a:rPr/>
              <a:t>本文レベル 5</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0400" y="609600"/>
            <a:ext cx="11684000" cy="1422400"/>
          </a:xfrm>
          <a:prstGeom prst="rect">
            <a:avLst/>
          </a:prstGeom>
          <a:ln w="12700">
            <a:miter lim="400000"/>
          </a:ln>
          <a:extLst>
            <a:ext uri="{C572A759-6A51-4108-AA02-DFA0A04FC94B}"/>
          </a:extLst>
        </p:spPr>
        <p:txBody>
          <a:bodyPr lIns="0" tIns="0" rIns="0" bIns="0">
            <a:normAutofit/>
          </a:bodyPr>
          <a:lstStyle/>
          <a:p>
            <a:pPr lvl="0"/>
            <a:r>
              <a:rPr/>
              <a:t>タイトルテキスト</a:t>
            </a:r>
          </a:p>
        </p:txBody>
      </p:sp>
      <p:sp>
        <p:nvSpPr>
          <p:cNvPr id="1027" name="Shape 3"/>
          <p:cNvSpPr>
            <a:spLocks noGrp="1"/>
          </p:cNvSpPr>
          <p:nvPr>
            <p:ph type="body" idx="1"/>
          </p:nvPr>
        </p:nvSpPr>
        <p:spPr bwMode="auto">
          <a:xfrm>
            <a:off x="660400" y="2019300"/>
            <a:ext cx="11684000" cy="6718300"/>
          </a:xfrm>
          <a:prstGeom prst="rect">
            <a:avLst/>
          </a:prstGeom>
          <a:noFill/>
          <a:ln w="12700">
            <a:noFill/>
            <a:miter lim="400000"/>
            <a:headEnd/>
            <a:tailEnd/>
          </a:ln>
        </p:spPr>
        <p:txBody>
          <a:bodyPr vert="horz" wrap="square" lIns="0" tIns="0" rIns="0" bIns="0" numCol="1" anchor="ctr" anchorCtr="0" compatLnSpc="1">
            <a:prstTxWarp prst="textNoShape">
              <a:avLst/>
            </a:prstTxWarp>
          </a:bodyPr>
          <a:lstStyle/>
          <a:p>
            <a:pPr lvl="0"/>
            <a:r>
              <a:rPr lang="ja-JP" altLang="en-US" smtClean="0">
                <a:sym typeface="Avenir Light"/>
              </a:rPr>
              <a:t>本文レベル</a:t>
            </a:r>
            <a:r>
              <a:rPr lang="en-US" altLang="ja-JP" smtClean="0">
                <a:sym typeface="Avenir Light"/>
              </a:rPr>
              <a:t>1</a:t>
            </a:r>
          </a:p>
          <a:p>
            <a:pPr lvl="1"/>
            <a:r>
              <a:rPr lang="ja-JP" altLang="en-US" smtClean="0">
                <a:sym typeface="Avenir Light"/>
              </a:rPr>
              <a:t>本文レベル</a:t>
            </a:r>
            <a:r>
              <a:rPr lang="en-US" altLang="ja-JP" smtClean="0">
                <a:sym typeface="Avenir Light"/>
              </a:rPr>
              <a:t>2</a:t>
            </a:r>
          </a:p>
          <a:p>
            <a:pPr lvl="2"/>
            <a:r>
              <a:rPr lang="ja-JP" altLang="en-US" smtClean="0">
                <a:sym typeface="Avenir Light"/>
              </a:rPr>
              <a:t>本文レベル</a:t>
            </a:r>
            <a:r>
              <a:rPr lang="en-US" altLang="ja-JP" smtClean="0">
                <a:sym typeface="Avenir Light"/>
              </a:rPr>
              <a:t>3</a:t>
            </a:r>
          </a:p>
          <a:p>
            <a:pPr lvl="3"/>
            <a:r>
              <a:rPr lang="ja-JP" altLang="en-US" smtClean="0">
                <a:sym typeface="Avenir Light"/>
              </a:rPr>
              <a:t>本文レベル</a:t>
            </a:r>
            <a:r>
              <a:rPr lang="en-US" altLang="ja-JP" smtClean="0">
                <a:sym typeface="Avenir Light"/>
              </a:rPr>
              <a:t>4</a:t>
            </a:r>
          </a:p>
          <a:p>
            <a:pPr lvl="4"/>
            <a:r>
              <a:rPr lang="ja-JP" altLang="en-US" smtClean="0">
                <a:sym typeface="Avenir Light"/>
              </a:rPr>
              <a:t>本文レベル </a:t>
            </a:r>
            <a:r>
              <a:rPr lang="en-US" altLang="ja-JP" smtClean="0">
                <a:sym typeface="Avenir Light"/>
              </a:rPr>
              <a:t>5</a:t>
            </a:r>
          </a:p>
        </p:txBody>
      </p:sp>
    </p:spTree>
  </p:cSld>
  <p:clrMap bg1="dk1" tx1="lt1" bg2="dk2" tx2="lt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51" r:id="rId12"/>
    <p:sldLayoutId id="2147483650" r:id="rId13"/>
    <p:sldLayoutId id="2147483649" r:id="rId14"/>
  </p:sldLayoutIdLst>
  <p:transition spd="med"/>
  <p:txStyles>
    <p:titleStyle>
      <a:lvl1pPr algn="ctr" defTabSz="584200" rtl="0" eaLnBrk="0" fontAlgn="base" hangingPunct="0">
        <a:spcBef>
          <a:spcPct val="0"/>
        </a:spcBef>
        <a:spcAft>
          <a:spcPct val="0"/>
        </a:spcAft>
        <a:defRPr sz="4500" cap="all" spc="720">
          <a:solidFill>
            <a:srgbClr val="FFFFFF"/>
          </a:solidFill>
          <a:latin typeface="+mn-lt"/>
          <a:ea typeface="+mn-ea"/>
          <a:cs typeface="+mn-cs"/>
          <a:sym typeface="Avenir Light"/>
        </a:defRPr>
      </a:lvl1pPr>
      <a:lvl2pPr algn="ctr" defTabSz="584200" rtl="0" eaLnBrk="0" fontAlgn="base" hangingPunct="0">
        <a:spcBef>
          <a:spcPct val="0"/>
        </a:spcBef>
        <a:spcAft>
          <a:spcPct val="0"/>
        </a:spcAft>
        <a:defRPr sz="4500" cap="all" spc="720">
          <a:solidFill>
            <a:srgbClr val="FFFFFF"/>
          </a:solidFill>
          <a:latin typeface="+mn-lt"/>
          <a:ea typeface="+mn-ea"/>
          <a:cs typeface="+mn-cs"/>
          <a:sym typeface="Avenir Light"/>
        </a:defRPr>
      </a:lvl2pPr>
      <a:lvl3pPr algn="ctr" defTabSz="584200" rtl="0" eaLnBrk="0" fontAlgn="base" hangingPunct="0">
        <a:spcBef>
          <a:spcPct val="0"/>
        </a:spcBef>
        <a:spcAft>
          <a:spcPct val="0"/>
        </a:spcAft>
        <a:defRPr sz="4500" cap="all" spc="720">
          <a:solidFill>
            <a:srgbClr val="FFFFFF"/>
          </a:solidFill>
          <a:latin typeface="+mn-lt"/>
          <a:ea typeface="+mn-ea"/>
          <a:cs typeface="+mn-cs"/>
          <a:sym typeface="Avenir Light"/>
        </a:defRPr>
      </a:lvl3pPr>
      <a:lvl4pPr algn="ctr" defTabSz="584200" rtl="0" eaLnBrk="0" fontAlgn="base" hangingPunct="0">
        <a:spcBef>
          <a:spcPct val="0"/>
        </a:spcBef>
        <a:spcAft>
          <a:spcPct val="0"/>
        </a:spcAft>
        <a:defRPr sz="4500" cap="all" spc="720">
          <a:solidFill>
            <a:srgbClr val="FFFFFF"/>
          </a:solidFill>
          <a:latin typeface="+mn-lt"/>
          <a:ea typeface="+mn-ea"/>
          <a:cs typeface="+mn-cs"/>
          <a:sym typeface="Avenir Light"/>
        </a:defRPr>
      </a:lvl4pPr>
      <a:lvl5pPr algn="ctr" defTabSz="584200" rtl="0" eaLnBrk="0" fontAlgn="base" hangingPunct="0">
        <a:spcBef>
          <a:spcPct val="0"/>
        </a:spcBef>
        <a:spcAft>
          <a:spcPct val="0"/>
        </a:spcAft>
        <a:defRPr sz="4500" cap="all" spc="720">
          <a:solidFill>
            <a:srgbClr val="FFFFFF"/>
          </a:solidFill>
          <a:latin typeface="+mn-lt"/>
          <a:ea typeface="+mn-ea"/>
          <a:cs typeface="+mn-cs"/>
          <a:sym typeface="Avenir Light"/>
        </a:defRPr>
      </a:lvl5pPr>
      <a:lvl6pPr indent="1143000" defTabSz="584200">
        <a:defRPr sz="4500" cap="all" spc="720">
          <a:solidFill>
            <a:srgbClr val="FFFFFF"/>
          </a:solidFill>
          <a:latin typeface="+mn-lt"/>
          <a:ea typeface="+mn-ea"/>
          <a:cs typeface="+mn-cs"/>
          <a:sym typeface="Avenir Light"/>
        </a:defRPr>
      </a:lvl6pPr>
      <a:lvl7pPr indent="1371600" defTabSz="584200">
        <a:defRPr sz="4500" cap="all" spc="720">
          <a:solidFill>
            <a:srgbClr val="FFFFFF"/>
          </a:solidFill>
          <a:latin typeface="+mn-lt"/>
          <a:ea typeface="+mn-ea"/>
          <a:cs typeface="+mn-cs"/>
          <a:sym typeface="Avenir Light"/>
        </a:defRPr>
      </a:lvl7pPr>
      <a:lvl8pPr indent="1600200" defTabSz="584200">
        <a:defRPr sz="4500" cap="all" spc="720">
          <a:solidFill>
            <a:srgbClr val="FFFFFF"/>
          </a:solidFill>
          <a:latin typeface="+mn-lt"/>
          <a:ea typeface="+mn-ea"/>
          <a:cs typeface="+mn-cs"/>
          <a:sym typeface="Avenir Light"/>
        </a:defRPr>
      </a:lvl8pPr>
      <a:lvl9pPr indent="1828800" defTabSz="584200">
        <a:defRPr sz="4500" cap="all" spc="720">
          <a:solidFill>
            <a:srgbClr val="FFFFFF"/>
          </a:solidFill>
          <a:latin typeface="+mn-lt"/>
          <a:ea typeface="+mn-ea"/>
          <a:cs typeface="+mn-cs"/>
          <a:sym typeface="Avenir Light"/>
        </a:defRPr>
      </a:lvl9pPr>
    </p:titleStyle>
    <p:bodyStyle>
      <a:lvl1pPr marL="469900" indent="-469900" algn="l" defTabSz="584200" rtl="0" eaLnBrk="0" fontAlgn="base" hangingPunct="0">
        <a:spcBef>
          <a:spcPts val="4200"/>
        </a:spcBef>
        <a:spcAft>
          <a:spcPct val="0"/>
        </a:spcAft>
        <a:buClr>
          <a:srgbClr val="646464"/>
        </a:buClr>
        <a:buSzPct val="90000"/>
        <a:buChar char="•"/>
        <a:defRPr sz="3600">
          <a:solidFill>
            <a:srgbClr val="FFFFFF"/>
          </a:solidFill>
          <a:latin typeface="+mn-lt"/>
          <a:ea typeface="+mn-ea"/>
          <a:cs typeface="+mn-cs"/>
          <a:sym typeface="Avenir Light"/>
        </a:defRPr>
      </a:lvl1pPr>
      <a:lvl2pPr marL="939800" indent="-469900" algn="l" defTabSz="584200" rtl="0" eaLnBrk="0" fontAlgn="base" hangingPunct="0">
        <a:spcBef>
          <a:spcPts val="4200"/>
        </a:spcBef>
        <a:spcAft>
          <a:spcPct val="0"/>
        </a:spcAft>
        <a:buClr>
          <a:srgbClr val="646464"/>
        </a:buClr>
        <a:buSzPct val="90000"/>
        <a:buChar char="•"/>
        <a:defRPr sz="3600">
          <a:solidFill>
            <a:srgbClr val="FFFFFF"/>
          </a:solidFill>
          <a:latin typeface="+mn-lt"/>
          <a:ea typeface="+mn-ea"/>
          <a:cs typeface="+mn-cs"/>
          <a:sym typeface="Avenir Light"/>
        </a:defRPr>
      </a:lvl2pPr>
      <a:lvl3pPr marL="1409700" indent="-469900" algn="l" defTabSz="584200" rtl="0" eaLnBrk="0" fontAlgn="base" hangingPunct="0">
        <a:spcBef>
          <a:spcPts val="4200"/>
        </a:spcBef>
        <a:spcAft>
          <a:spcPct val="0"/>
        </a:spcAft>
        <a:buClr>
          <a:srgbClr val="646464"/>
        </a:buClr>
        <a:buSzPct val="90000"/>
        <a:buChar char="•"/>
        <a:defRPr sz="3600">
          <a:solidFill>
            <a:srgbClr val="FFFFFF"/>
          </a:solidFill>
          <a:latin typeface="+mn-lt"/>
          <a:ea typeface="+mn-ea"/>
          <a:cs typeface="+mn-cs"/>
          <a:sym typeface="Avenir Light"/>
        </a:defRPr>
      </a:lvl3pPr>
      <a:lvl4pPr marL="1879600" indent="-469900" algn="l" defTabSz="584200" rtl="0" eaLnBrk="0" fontAlgn="base" hangingPunct="0">
        <a:spcBef>
          <a:spcPts val="4200"/>
        </a:spcBef>
        <a:spcAft>
          <a:spcPct val="0"/>
        </a:spcAft>
        <a:buClr>
          <a:srgbClr val="646464"/>
        </a:buClr>
        <a:buSzPct val="90000"/>
        <a:buChar char="•"/>
        <a:defRPr sz="3600">
          <a:solidFill>
            <a:srgbClr val="FFFFFF"/>
          </a:solidFill>
          <a:latin typeface="+mn-lt"/>
          <a:ea typeface="+mn-ea"/>
          <a:cs typeface="+mn-cs"/>
          <a:sym typeface="Avenir Light"/>
        </a:defRPr>
      </a:lvl4pPr>
      <a:lvl5pPr marL="2349500" indent="-469900" algn="l" defTabSz="584200" rtl="0" eaLnBrk="0" fontAlgn="base" hangingPunct="0">
        <a:spcBef>
          <a:spcPts val="4200"/>
        </a:spcBef>
        <a:spcAft>
          <a:spcPct val="0"/>
        </a:spcAft>
        <a:buClr>
          <a:srgbClr val="646464"/>
        </a:buClr>
        <a:buSzPct val="90000"/>
        <a:buChar char="•"/>
        <a:defRPr sz="3600">
          <a:solidFill>
            <a:srgbClr val="FFFFFF"/>
          </a:solidFill>
          <a:latin typeface="+mn-lt"/>
          <a:ea typeface="+mn-ea"/>
          <a:cs typeface="+mn-cs"/>
          <a:sym typeface="Avenir Light"/>
        </a:defRPr>
      </a:lvl5pPr>
      <a:lvl6pPr marL="2819400" indent="-469900" defTabSz="584200">
        <a:spcBef>
          <a:spcPts val="4200"/>
        </a:spcBef>
        <a:buClr>
          <a:srgbClr val="646464"/>
        </a:buClr>
        <a:buSzPct val="90000"/>
        <a:buChar char="•"/>
        <a:defRPr sz="3600">
          <a:solidFill>
            <a:srgbClr val="FFFFFF"/>
          </a:solidFill>
          <a:latin typeface="+mn-lt"/>
          <a:ea typeface="+mn-ea"/>
          <a:cs typeface="+mn-cs"/>
          <a:sym typeface="Avenir Light"/>
        </a:defRPr>
      </a:lvl6pPr>
      <a:lvl7pPr marL="3289300" indent="-469900" defTabSz="584200">
        <a:spcBef>
          <a:spcPts val="4200"/>
        </a:spcBef>
        <a:buClr>
          <a:srgbClr val="646464"/>
        </a:buClr>
        <a:buSzPct val="90000"/>
        <a:buChar char="•"/>
        <a:defRPr sz="3600">
          <a:solidFill>
            <a:srgbClr val="FFFFFF"/>
          </a:solidFill>
          <a:latin typeface="+mn-lt"/>
          <a:ea typeface="+mn-ea"/>
          <a:cs typeface="+mn-cs"/>
          <a:sym typeface="Avenir Light"/>
        </a:defRPr>
      </a:lvl7pPr>
      <a:lvl8pPr marL="3759200" indent="-469900" defTabSz="584200">
        <a:spcBef>
          <a:spcPts val="4200"/>
        </a:spcBef>
        <a:buClr>
          <a:srgbClr val="646464"/>
        </a:buClr>
        <a:buSzPct val="90000"/>
        <a:buChar char="•"/>
        <a:defRPr sz="3600">
          <a:solidFill>
            <a:srgbClr val="FFFFFF"/>
          </a:solidFill>
          <a:latin typeface="+mn-lt"/>
          <a:ea typeface="+mn-ea"/>
          <a:cs typeface="+mn-cs"/>
          <a:sym typeface="Avenir Light"/>
        </a:defRPr>
      </a:lvl8pPr>
      <a:lvl9pPr marL="4229100" indent="-469900" defTabSz="584200">
        <a:spcBef>
          <a:spcPts val="4200"/>
        </a:spcBef>
        <a:buClr>
          <a:srgbClr val="646464"/>
        </a:buClr>
        <a:buSzPct val="90000"/>
        <a:buChar char="•"/>
        <a:defRPr sz="3600">
          <a:solidFill>
            <a:srgbClr val="FFFFFF"/>
          </a:solidFill>
          <a:latin typeface="+mn-lt"/>
          <a:ea typeface="+mn-ea"/>
          <a:cs typeface="+mn-cs"/>
          <a:sym typeface="Avenir Light"/>
        </a:defRPr>
      </a:lvl9pPr>
    </p:bodyStyle>
    <p:otherStyle>
      <a:lvl1pPr algn="ctr" defTabSz="584200">
        <a:defRPr>
          <a:solidFill>
            <a:schemeClr val="tx1"/>
          </a:solidFill>
          <a:latin typeface="+mn-lt"/>
          <a:ea typeface="+mn-ea"/>
          <a:cs typeface="+mn-cs"/>
          <a:sym typeface="Avenir Light"/>
        </a:defRPr>
      </a:lvl1pPr>
      <a:lvl2pPr indent="228600" algn="ctr" defTabSz="584200">
        <a:defRPr>
          <a:solidFill>
            <a:schemeClr val="tx1"/>
          </a:solidFill>
          <a:latin typeface="+mn-lt"/>
          <a:ea typeface="+mn-ea"/>
          <a:cs typeface="+mn-cs"/>
          <a:sym typeface="Avenir Light"/>
        </a:defRPr>
      </a:lvl2pPr>
      <a:lvl3pPr indent="457200" algn="ctr" defTabSz="584200">
        <a:defRPr>
          <a:solidFill>
            <a:schemeClr val="tx1"/>
          </a:solidFill>
          <a:latin typeface="+mn-lt"/>
          <a:ea typeface="+mn-ea"/>
          <a:cs typeface="+mn-cs"/>
          <a:sym typeface="Avenir Light"/>
        </a:defRPr>
      </a:lvl3pPr>
      <a:lvl4pPr indent="685800" algn="ctr" defTabSz="584200">
        <a:defRPr>
          <a:solidFill>
            <a:schemeClr val="tx1"/>
          </a:solidFill>
          <a:latin typeface="+mn-lt"/>
          <a:ea typeface="+mn-ea"/>
          <a:cs typeface="+mn-cs"/>
          <a:sym typeface="Avenir Light"/>
        </a:defRPr>
      </a:lvl4pPr>
      <a:lvl5pPr indent="914400" algn="ctr" defTabSz="584200">
        <a:defRPr>
          <a:solidFill>
            <a:schemeClr val="tx1"/>
          </a:solidFill>
          <a:latin typeface="+mn-lt"/>
          <a:ea typeface="+mn-ea"/>
          <a:cs typeface="+mn-cs"/>
          <a:sym typeface="Avenir Light"/>
        </a:defRPr>
      </a:lvl5pPr>
      <a:lvl6pPr indent="1143000" algn="ctr" defTabSz="584200">
        <a:defRPr>
          <a:solidFill>
            <a:schemeClr val="tx1"/>
          </a:solidFill>
          <a:latin typeface="+mn-lt"/>
          <a:ea typeface="+mn-ea"/>
          <a:cs typeface="+mn-cs"/>
          <a:sym typeface="Avenir Light"/>
        </a:defRPr>
      </a:lvl6pPr>
      <a:lvl7pPr indent="1371600" algn="ctr" defTabSz="584200">
        <a:defRPr>
          <a:solidFill>
            <a:schemeClr val="tx1"/>
          </a:solidFill>
          <a:latin typeface="+mn-lt"/>
          <a:ea typeface="+mn-ea"/>
          <a:cs typeface="+mn-cs"/>
          <a:sym typeface="Avenir Light"/>
        </a:defRPr>
      </a:lvl7pPr>
      <a:lvl8pPr indent="1600200" algn="ctr" defTabSz="584200">
        <a:defRPr>
          <a:solidFill>
            <a:schemeClr val="tx1"/>
          </a:solidFill>
          <a:latin typeface="+mn-lt"/>
          <a:ea typeface="+mn-ea"/>
          <a:cs typeface="+mn-cs"/>
          <a:sym typeface="Avenir Light"/>
        </a:defRPr>
      </a:lvl8pPr>
      <a:lvl9pPr indent="1828800" algn="ctr" defTabSz="584200">
        <a:defRPr>
          <a:solidFill>
            <a:schemeClr val="tx1"/>
          </a:solidFill>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gif"/><Relationship Id="rId5" Type="http://schemas.openxmlformats.org/officeDocument/2006/relationships/image" Target="../media/image14.jpe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asted-image.jpg"/>
          <p:cNvPicPr>
            <a:picLocks noChangeAspect="1" noChangeArrowheads="1"/>
          </p:cNvPicPr>
          <p:nvPr/>
        </p:nvPicPr>
        <p:blipFill>
          <a:blip r:embed="rId2"/>
          <a:srcRect t="33469" b="1344"/>
          <a:stretch>
            <a:fillRect/>
          </a:stretch>
        </p:blipFill>
        <p:spPr bwMode="auto">
          <a:xfrm>
            <a:off x="0" y="0"/>
            <a:ext cx="13004800" cy="9753600"/>
          </a:xfrm>
          <a:prstGeom prst="rect">
            <a:avLst/>
          </a:prstGeom>
          <a:noFill/>
          <a:ln w="12700">
            <a:noFill/>
            <a:miter lim="400000"/>
            <a:headEnd/>
            <a:tailEnd/>
          </a:ln>
        </p:spPr>
      </p:pic>
      <p:sp>
        <p:nvSpPr>
          <p:cNvPr id="37" name="Shape 37"/>
          <p:cNvSpPr>
            <a:spLocks noGrp="1"/>
          </p:cNvSpPr>
          <p:nvPr>
            <p:ph type="title"/>
          </p:nvPr>
        </p:nvSpPr>
        <p:spPr/>
        <p:txBody>
          <a:bodyPr/>
          <a:lstStyle/>
          <a:p>
            <a:pPr eaLnBrk="1" fontAlgn="auto" hangingPunct="1">
              <a:spcBef>
                <a:spcPts val="0"/>
              </a:spcBef>
              <a:spcAft>
                <a:spcPts val="0"/>
              </a:spcAft>
              <a:defRPr sz="1800" cap="none" spc="0">
                <a:solidFill>
                  <a:srgbClr val="000000"/>
                </a:solidFill>
              </a:defRPr>
            </a:pPr>
            <a:r>
              <a:t>ざっくり美術史</a:t>
            </a:r>
          </a:p>
        </p:txBody>
      </p:sp>
      <p:sp>
        <p:nvSpPr>
          <p:cNvPr id="38" name="Shape 38"/>
          <p:cNvSpPr>
            <a:spLocks noGrp="1"/>
          </p:cNvSpPr>
          <p:nvPr>
            <p:ph type="body" idx="1"/>
          </p:nvPr>
        </p:nvSpPr>
        <p:spPr/>
        <p:txBody>
          <a:bodyPr>
            <a:normAutofit/>
          </a:bodyPr>
          <a:lstStyle/>
          <a:p>
            <a:pPr eaLnBrk="1" fontAlgn="auto" hangingPunct="1">
              <a:spcAft>
                <a:spcPts val="0"/>
              </a:spcAft>
              <a:defRPr sz="1800" cap="none" spc="0">
                <a:solidFill>
                  <a:srgbClr val="000000"/>
                </a:solidFill>
              </a:defRPr>
            </a:pPr>
            <a:r>
              <a:t>５つの基準で選んだ世界の巨匠</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asted-image.jpg"/>
          <p:cNvPicPr>
            <a:picLocks noChangeAspect="1" noChangeArrowheads="1"/>
          </p:cNvPicPr>
          <p:nvPr/>
        </p:nvPicPr>
        <p:blipFill>
          <a:blip r:embed="rId2"/>
          <a:srcRect t="11336" b="48923"/>
          <a:stretch>
            <a:fillRect/>
          </a:stretch>
        </p:blipFill>
        <p:spPr bwMode="auto">
          <a:xfrm>
            <a:off x="0" y="2717800"/>
            <a:ext cx="13004800" cy="7035800"/>
          </a:xfrm>
          <a:prstGeom prst="rect">
            <a:avLst/>
          </a:prstGeom>
          <a:noFill/>
          <a:ln w="12700">
            <a:noFill/>
            <a:miter lim="400000"/>
            <a:headEnd/>
            <a:tailEnd/>
          </a:ln>
        </p:spPr>
      </p:pic>
      <p:sp>
        <p:nvSpPr>
          <p:cNvPr id="71" name="Shape 71"/>
          <p:cNvSpPr>
            <a:spLocks noGrp="1"/>
          </p:cNvSpPr>
          <p:nvPr>
            <p:ph type="title"/>
          </p:nvPr>
        </p:nvSpPr>
        <p:spPr/>
        <p:txBody>
          <a:bodyPr/>
          <a:lstStyle/>
          <a:p>
            <a:pPr eaLnBrk="1" fontAlgn="auto" hangingPunct="1">
              <a:spcBef>
                <a:spcPts val="0"/>
              </a:spcBef>
              <a:spcAft>
                <a:spcPts val="0"/>
              </a:spcAft>
              <a:defRPr sz="1800" cap="none" spc="0">
                <a:solidFill>
                  <a:srgbClr val="000000"/>
                </a:solidFill>
              </a:defRPr>
            </a:pPr>
            <a:r>
              <a:t>Jan van Eyck</a:t>
            </a:r>
          </a:p>
        </p:txBody>
      </p:sp>
      <p:sp>
        <p:nvSpPr>
          <p:cNvPr id="72" name="Shape 72"/>
          <p:cNvSpPr>
            <a:spLocks noGrp="1"/>
          </p:cNvSpPr>
          <p:nvPr>
            <p:ph type="body" idx="1"/>
          </p:nvPr>
        </p:nvSpPr>
        <p:spPr/>
        <p:txBody>
          <a:bodyPr>
            <a:normAutofit/>
          </a:bodyPr>
          <a:lstStyle/>
          <a:p>
            <a:pPr eaLnBrk="1" fontAlgn="auto" hangingPunct="1">
              <a:spcAft>
                <a:spcPts val="0"/>
              </a:spcAft>
              <a:defRPr sz="1800" cap="none" spc="0">
                <a:solidFill>
                  <a:srgbClr val="000000"/>
                </a:solidFill>
              </a:defRPr>
            </a:pPr>
            <a:r>
              <a:t>ヤンファンエイク</a:t>
            </a:r>
          </a:p>
        </p:txBody>
      </p:sp>
    </p:spTree>
  </p:cSld>
  <p:clrMapOvr>
    <a:masterClrMapping/>
  </p:clrMapOvr>
  <p:transition spd="slow">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title"/>
          </p:nvPr>
        </p:nvSpPr>
        <p:spPr/>
        <p:txBody>
          <a:bodyPr/>
          <a:lstStyle>
            <a:lvl1pPr>
              <a:defRPr u="sng">
                <a:solidFill>
                  <a:srgbClr val="8B1906"/>
                </a:solidFill>
              </a:defRPr>
            </a:lvl1pPr>
          </a:lstStyle>
          <a:p>
            <a:pPr eaLnBrk="1" fontAlgn="auto" hangingPunct="1">
              <a:spcBef>
                <a:spcPts val="0"/>
              </a:spcBef>
              <a:spcAft>
                <a:spcPts val="0"/>
              </a:spcAft>
              <a:defRPr sz="1800" u="none" cap="none" spc="0">
                <a:solidFill>
                  <a:srgbClr val="000000"/>
                </a:solidFill>
              </a:defRPr>
            </a:pPr>
            <a:r>
              <a:t>細部にやどる上手さ</a:t>
            </a:r>
          </a:p>
        </p:txBody>
      </p:sp>
      <p:sp>
        <p:nvSpPr>
          <p:cNvPr id="27650" name="Shape 75"/>
          <p:cNvSpPr>
            <a:spLocks noGrp="1"/>
          </p:cNvSpPr>
          <p:nvPr>
            <p:ph type="body" idx="1"/>
          </p:nvPr>
        </p:nvSpPr>
        <p:spPr>
          <a:xfrm>
            <a:off x="508000" y="2025650"/>
            <a:ext cx="6369050" cy="6718300"/>
          </a:xfrm>
        </p:spPr>
        <p:txBody>
          <a:bodyPr/>
          <a:lstStyle/>
          <a:p>
            <a:pPr eaLnBrk="1" hangingPunct="1"/>
            <a:r>
              <a:rPr lang="ja-JP" altLang="en-US" smtClean="0"/>
              <a:t>どんなに拡大しても細部まで細かく描かれている</a:t>
            </a:r>
          </a:p>
          <a:p>
            <a:pPr eaLnBrk="1" hangingPunct="1"/>
            <a:r>
              <a:rPr lang="ja-JP" altLang="en-US" smtClean="0"/>
              <a:t>奇跡の技</a:t>
            </a:r>
          </a:p>
          <a:p>
            <a:pPr eaLnBrk="1" hangingPunct="1"/>
            <a:r>
              <a:rPr lang="ja-JP" altLang="en-US" smtClean="0"/>
              <a:t>縦８２センチ横６０センチ</a:t>
            </a:r>
          </a:p>
          <a:p>
            <a:pPr eaLnBrk="1" hangingPunct="1"/>
            <a:r>
              <a:rPr lang="ja-JP" altLang="en-US" smtClean="0"/>
              <a:t>細部まで一切気を抜かない</a:t>
            </a:r>
          </a:p>
          <a:p>
            <a:pPr eaLnBrk="1" hangingPunct="1"/>
            <a:r>
              <a:rPr lang="ja-JP" altLang="en-US" smtClean="0"/>
              <a:t>全く抜けのない完璧さ</a:t>
            </a:r>
          </a:p>
        </p:txBody>
      </p:sp>
      <p:pic>
        <p:nvPicPr>
          <p:cNvPr id="27651" name="pasted-image.jpg"/>
          <p:cNvPicPr>
            <a:picLocks noChangeAspect="1" noChangeArrowheads="1"/>
          </p:cNvPicPr>
          <p:nvPr/>
        </p:nvPicPr>
        <p:blipFill>
          <a:blip r:embed="rId2"/>
          <a:srcRect/>
          <a:stretch>
            <a:fillRect/>
          </a:stretch>
        </p:blipFill>
        <p:spPr bwMode="auto">
          <a:xfrm>
            <a:off x="7054850" y="1073150"/>
            <a:ext cx="5588000" cy="7607300"/>
          </a:xfrm>
          <a:prstGeom prst="rect">
            <a:avLst/>
          </a:prstGeom>
          <a:noFill/>
          <a:ln w="12700">
            <a:noFill/>
            <a:miter lim="400000"/>
            <a:headEnd/>
            <a:tailEnd/>
          </a:ln>
        </p:spPr>
      </p:pic>
    </p:spTree>
  </p:cSld>
  <p:clrMapOvr>
    <a:masterClrMapping/>
  </p:clrMapOvr>
  <p:transition spd="med">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title"/>
          </p:nvPr>
        </p:nvSpPr>
        <p:spPr>
          <a:xfrm>
            <a:off x="660400" y="1100138"/>
            <a:ext cx="11684000" cy="6307137"/>
          </a:xfrm>
        </p:spPr>
        <p:txBody>
          <a:bodyPr/>
          <a:lstStyle/>
          <a:p>
            <a:pPr eaLnBrk="1" fontAlgn="auto" hangingPunct="1">
              <a:spcBef>
                <a:spcPts val="0"/>
              </a:spcBef>
              <a:spcAft>
                <a:spcPts val="0"/>
              </a:spcAft>
              <a:defRPr sz="1800" cap="none" spc="0">
                <a:solidFill>
                  <a:srgbClr val="000000"/>
                </a:solidFill>
              </a:defRPr>
            </a:pPr>
            <a:r>
              <a:t>彼の別の作品からも細部を見てみよ。</a:t>
            </a:r>
            <a:br/>
            <a:r>
              <a:t>そして</a:t>
            </a:r>
            <a:br/>
            <a:r>
              <a:rPr sz="6100" spc="976"/>
              <a:t>すごいと思う点をいろんな角度から探してみよ</a:t>
            </a:r>
          </a:p>
        </p:txBody>
      </p:sp>
      <p:pic>
        <p:nvPicPr>
          <p:cNvPr id="28674" name="leonardo_da_vinci.png"/>
          <p:cNvPicPr>
            <a:picLocks noChangeAspect="1" noChangeArrowheads="1"/>
          </p:cNvPicPr>
          <p:nvPr/>
        </p:nvPicPr>
        <p:blipFill>
          <a:blip r:embed="rId2"/>
          <a:srcRect/>
          <a:stretch>
            <a:fillRect/>
          </a:stretch>
        </p:blipFill>
        <p:spPr bwMode="auto">
          <a:xfrm>
            <a:off x="8110538" y="6002338"/>
            <a:ext cx="2903537" cy="3308350"/>
          </a:xfrm>
          <a:prstGeom prst="rect">
            <a:avLst/>
          </a:prstGeom>
          <a:noFill/>
          <a:ln w="12700">
            <a:noFill/>
            <a:miter lim="400000"/>
            <a:headEnd/>
            <a:tailEnd/>
          </a:ln>
        </p:spPr>
      </p:pic>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asted-image.jpg"/>
          <p:cNvPicPr>
            <a:picLocks noChangeAspect="1" noChangeArrowheads="1"/>
          </p:cNvPicPr>
          <p:nvPr/>
        </p:nvPicPr>
        <p:blipFill>
          <a:blip r:embed="rId2"/>
          <a:srcRect/>
          <a:stretch>
            <a:fillRect/>
          </a:stretch>
        </p:blipFill>
        <p:spPr bwMode="auto">
          <a:xfrm>
            <a:off x="-13457238" y="-65088"/>
            <a:ext cx="39131876" cy="28630563"/>
          </a:xfrm>
          <a:prstGeom prst="rect">
            <a:avLst/>
          </a:prstGeom>
          <a:noFill/>
          <a:ln w="12700">
            <a:noFill/>
            <a:miter lim="400000"/>
            <a:headEnd/>
            <a:tailEnd/>
          </a:ln>
        </p:spPr>
      </p:pic>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22" name="pasted-image.jpg"/>
          <p:cNvPicPr>
            <a:picLocks noChangeAspect="1" noChangeArrowheads="1"/>
          </p:cNvPicPr>
          <p:nvPr/>
        </p:nvPicPr>
        <p:blipFill>
          <a:blip r:embed="rId2"/>
          <a:srcRect/>
          <a:stretch>
            <a:fillRect/>
          </a:stretch>
        </p:blipFill>
        <p:spPr bwMode="auto">
          <a:xfrm>
            <a:off x="38100" y="147638"/>
            <a:ext cx="12928600" cy="9458325"/>
          </a:xfrm>
          <a:prstGeom prst="rect">
            <a:avLst/>
          </a:prstGeom>
          <a:noFill/>
          <a:ln w="12700">
            <a:noFill/>
            <a:miter lim="400000"/>
            <a:headEnd/>
            <a:tailEnd/>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746" name="a0212807_21463636.jpg"/>
          <p:cNvPicPr>
            <a:picLocks noChangeAspect="1" noChangeArrowheads="1"/>
          </p:cNvPicPr>
          <p:nvPr/>
        </p:nvPicPr>
        <p:blipFill>
          <a:blip r:embed="rId2"/>
          <a:srcRect/>
          <a:stretch>
            <a:fillRect/>
          </a:stretch>
        </p:blipFill>
        <p:spPr bwMode="auto">
          <a:xfrm>
            <a:off x="34925" y="273050"/>
            <a:ext cx="12934950" cy="9207500"/>
          </a:xfrm>
          <a:prstGeom prst="rect">
            <a:avLst/>
          </a:prstGeom>
          <a:noFill/>
          <a:ln w="12700">
            <a:noFill/>
            <a:miter lim="400000"/>
            <a:headEnd/>
            <a:tailEnd/>
          </a:ln>
        </p:spPr>
      </p:pic>
      <p:sp>
        <p:nvSpPr>
          <p:cNvPr id="31747" name="Shape 86"/>
          <p:cNvSpPr>
            <a:spLocks noChangeArrowheads="1"/>
          </p:cNvSpPr>
          <p:nvPr/>
        </p:nvSpPr>
        <p:spPr bwMode="auto">
          <a:xfrm>
            <a:off x="1009650" y="241300"/>
            <a:ext cx="3416300" cy="431800"/>
          </a:xfrm>
          <a:prstGeom prst="rect">
            <a:avLst/>
          </a:prstGeom>
          <a:noFill/>
          <a:ln w="12700">
            <a:noFill/>
            <a:miter lim="400000"/>
            <a:headEnd/>
            <a:tailEnd/>
          </a:ln>
        </p:spPr>
        <p:txBody>
          <a:bodyPr wrap="none" lIns="50800" tIns="50800" rIns="50800" bIns="50800" anchor="ctr">
            <a:spAutoFit/>
          </a:bodyPr>
          <a:lstStyle/>
          <a:p>
            <a:pPr algn="ctr"/>
            <a:r>
              <a:rPr kumimoji="0" lang="ja-JP" altLang="en-US" sz="2600">
                <a:solidFill>
                  <a:srgbClr val="000000"/>
                </a:solidFill>
                <a:latin typeface="Avenir Light"/>
                <a:ea typeface="Avenir Light"/>
              </a:rPr>
              <a:t>祭壇画（子羊の礼拝）</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p:cNvSpPr>
          <p:nvPr>
            <p:ph type="title"/>
          </p:nvPr>
        </p:nvSpPr>
        <p:spPr>
          <a:xfrm>
            <a:off x="939800" y="1139825"/>
            <a:ext cx="11684000" cy="7473950"/>
          </a:xfrm>
        </p:spPr>
        <p:txBody>
          <a:bodyPr/>
          <a:lstStyle/>
          <a:p>
            <a:pPr eaLnBrk="1" fontAlgn="auto" hangingPunct="1">
              <a:spcBef>
                <a:spcPts val="0"/>
              </a:spcBef>
              <a:spcAft>
                <a:spcPts val="0"/>
              </a:spcAft>
              <a:defRPr sz="1800" cap="none" spc="0">
                <a:solidFill>
                  <a:srgbClr val="000000"/>
                </a:solidFill>
              </a:defRPr>
            </a:pPr>
            <a:r>
              <a:rPr sz="3700" spc="592"/>
              <a:t>神の手をもつ男と称えられたほど卓越した技量</a:t>
            </a:r>
            <a:br>
              <a:rPr sz="3700" spc="592"/>
            </a:br>
            <a:r>
              <a:rPr sz="3700" spc="592"/>
              <a:t/>
            </a:r>
            <a:br>
              <a:rPr sz="3700" spc="592"/>
            </a:br>
            <a:r>
              <a:rPr sz="3700" spc="592"/>
              <a:t>本物は想像を絶する</a:t>
            </a:r>
            <a:br>
              <a:rPr sz="3700" spc="592"/>
            </a:br>
            <a:r>
              <a:rPr sz="3700" spc="592"/>
              <a:t/>
            </a:r>
            <a:br>
              <a:rPr sz="3700" spc="592"/>
            </a:br>
            <a:r>
              <a:rPr sz="3700" spc="592"/>
              <a:t>何度生まれ変わっても彼の絵は描けない</a:t>
            </a:r>
            <a:br>
              <a:rPr sz="3700" spc="592"/>
            </a:br>
            <a:endParaRPr sz="3700" spc="592"/>
          </a:p>
        </p:txBody>
      </p:sp>
      <p:pic>
        <p:nvPicPr>
          <p:cNvPr id="32770" name="leonardo_da_vinci.png"/>
          <p:cNvPicPr>
            <a:picLocks noChangeAspect="1" noChangeArrowheads="1"/>
          </p:cNvPicPr>
          <p:nvPr/>
        </p:nvPicPr>
        <p:blipFill>
          <a:blip r:embed="rId2"/>
          <a:srcRect/>
          <a:stretch>
            <a:fillRect/>
          </a:stretch>
        </p:blipFill>
        <p:spPr bwMode="auto">
          <a:xfrm>
            <a:off x="642938" y="6573838"/>
            <a:ext cx="2692400" cy="3067050"/>
          </a:xfrm>
          <a:prstGeom prst="rect">
            <a:avLst/>
          </a:prstGeom>
          <a:noFill/>
          <a:ln w="12700">
            <a:noFill/>
            <a:miter lim="400000"/>
            <a:headEnd/>
            <a:tailEnd/>
          </a:ln>
        </p:spPr>
      </p:pic>
      <p:sp>
        <p:nvSpPr>
          <p:cNvPr id="90" name="Shape 90"/>
          <p:cNvSpPr/>
          <p:nvPr/>
        </p:nvSpPr>
        <p:spPr>
          <a:xfrm>
            <a:off x="3168650" y="6884988"/>
            <a:ext cx="8986838" cy="1857375"/>
          </a:xfrm>
          <a:custGeom>
            <a:avLst/>
            <a:gdLst/>
            <a:ahLst/>
            <a:cxnLst>
              <a:cxn ang="0">
                <a:pos x="wd2" y="hd2"/>
              </a:cxn>
              <a:cxn ang="5400000">
                <a:pos x="wd2" y="hd2"/>
              </a:cxn>
              <a:cxn ang="10800000">
                <a:pos x="wd2" y="hd2"/>
              </a:cxn>
              <a:cxn ang="16200000">
                <a:pos x="wd2" y="hd2"/>
              </a:cxn>
            </a:cxnLst>
            <a:rect l="0" t="0" r="r" b="b"/>
            <a:pathLst>
              <a:path w="21600" h="21600" extrusionOk="0">
                <a:moveTo>
                  <a:pt x="1755" y="0"/>
                </a:moveTo>
                <a:cubicBezTo>
                  <a:pt x="1671" y="0"/>
                  <a:pt x="1603" y="330"/>
                  <a:pt x="1603" y="738"/>
                </a:cubicBezTo>
                <a:lnTo>
                  <a:pt x="1603" y="6408"/>
                </a:lnTo>
                <a:lnTo>
                  <a:pt x="0" y="7884"/>
                </a:lnTo>
                <a:lnTo>
                  <a:pt x="1603" y="9356"/>
                </a:lnTo>
                <a:lnTo>
                  <a:pt x="1603" y="20862"/>
                </a:lnTo>
                <a:cubicBezTo>
                  <a:pt x="1603" y="21270"/>
                  <a:pt x="1671" y="21600"/>
                  <a:pt x="1755" y="21600"/>
                </a:cubicBezTo>
                <a:lnTo>
                  <a:pt x="21447" y="21600"/>
                </a:lnTo>
                <a:cubicBezTo>
                  <a:pt x="21532" y="21600"/>
                  <a:pt x="21600" y="21270"/>
                  <a:pt x="21600" y="20862"/>
                </a:cubicBezTo>
                <a:lnTo>
                  <a:pt x="21600" y="738"/>
                </a:lnTo>
                <a:cubicBezTo>
                  <a:pt x="21600" y="330"/>
                  <a:pt x="21532" y="0"/>
                  <a:pt x="21447" y="0"/>
                </a:cubicBezTo>
                <a:lnTo>
                  <a:pt x="1755" y="0"/>
                </a:lnTo>
                <a:close/>
              </a:path>
            </a:pathLst>
          </a:custGeom>
          <a:blipFill>
            <a:blip r:embed="rId3"/>
          </a:blipFill>
          <a:ln w="12700">
            <a:miter lim="400000"/>
          </a:ln>
          <a:extLst>
            <a:ext uri="{C572A759-6A51-4108-AA02-DFA0A04FC94B}"/>
          </a:extLst>
        </p:spPr>
        <p:txBody>
          <a:bodyPr lIns="50800" tIns="50800" rIns="50800" bIns="50800" anchor="ctr"/>
          <a:lstStyle>
            <a:lvl1pPr>
              <a:defRPr sz="2400" cap="all" spc="384">
                <a:solidFill>
                  <a:srgbClr val="000000"/>
                </a:solidFill>
                <a:latin typeface="Avenir Medium"/>
                <a:ea typeface="Avenir Medium"/>
                <a:cs typeface="Avenir Medium"/>
                <a:sym typeface="Avenir Medium"/>
              </a:defRPr>
            </a:lvl1pPr>
          </a:lstStyle>
          <a:p>
            <a:pPr algn="ctr" fontAlgn="auto">
              <a:spcBef>
                <a:spcPts val="0"/>
              </a:spcBef>
              <a:spcAft>
                <a:spcPts val="0"/>
              </a:spcAft>
              <a:defRPr sz="1800" cap="none" spc="0"/>
            </a:pPr>
            <a:r>
              <a:rPr kumimoji="0" kern="0"/>
              <a:t>突き詰めるということはここまでできるのじゃな</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asted-image.jpg"/>
          <p:cNvPicPr>
            <a:picLocks noChangeAspect="1" noChangeArrowheads="1"/>
          </p:cNvPicPr>
          <p:nvPr/>
        </p:nvPicPr>
        <p:blipFill>
          <a:blip r:embed="rId2"/>
          <a:srcRect t="46519" b="6458"/>
          <a:stretch>
            <a:fillRect/>
          </a:stretch>
        </p:blipFill>
        <p:spPr bwMode="auto">
          <a:xfrm>
            <a:off x="0" y="2717800"/>
            <a:ext cx="13004800" cy="7035800"/>
          </a:xfrm>
          <a:prstGeom prst="rect">
            <a:avLst/>
          </a:prstGeom>
          <a:noFill/>
          <a:ln w="12700">
            <a:noFill/>
            <a:miter lim="400000"/>
            <a:headEnd/>
            <a:tailEnd/>
          </a:ln>
        </p:spPr>
      </p:pic>
      <p:sp>
        <p:nvSpPr>
          <p:cNvPr id="93" name="Shape 93"/>
          <p:cNvSpPr>
            <a:spLocks noGrp="1"/>
          </p:cNvSpPr>
          <p:nvPr>
            <p:ph type="title"/>
          </p:nvPr>
        </p:nvSpPr>
        <p:spPr/>
        <p:txBody>
          <a:bodyPr/>
          <a:lstStyle/>
          <a:p>
            <a:pPr eaLnBrk="1" fontAlgn="auto" hangingPunct="1">
              <a:spcBef>
                <a:spcPts val="0"/>
              </a:spcBef>
              <a:spcAft>
                <a:spcPts val="0"/>
              </a:spcAft>
              <a:defRPr sz="1800" cap="none" spc="0">
                <a:solidFill>
                  <a:srgbClr val="000000"/>
                </a:solidFill>
              </a:defRPr>
            </a:pPr>
            <a:r>
              <a:t>Velázquez</a:t>
            </a:r>
          </a:p>
        </p:txBody>
      </p:sp>
      <p:sp>
        <p:nvSpPr>
          <p:cNvPr id="94" name="Shape 94"/>
          <p:cNvSpPr>
            <a:spLocks noGrp="1"/>
          </p:cNvSpPr>
          <p:nvPr>
            <p:ph type="body" idx="1"/>
          </p:nvPr>
        </p:nvSpPr>
        <p:spPr/>
        <p:txBody>
          <a:bodyPr>
            <a:normAutofit/>
          </a:bodyPr>
          <a:lstStyle/>
          <a:p>
            <a:pPr eaLnBrk="1" fontAlgn="auto" hangingPunct="1">
              <a:spcAft>
                <a:spcPts val="0"/>
              </a:spcAft>
              <a:defRPr sz="1800" cap="none" spc="0">
                <a:solidFill>
                  <a:srgbClr val="000000"/>
                </a:solidFill>
              </a:defRPr>
            </a:pPr>
            <a:r>
              <a:t>ベラスケス</a:t>
            </a:r>
          </a:p>
        </p:txBody>
      </p:sp>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p:cNvSpPr>
          <p:nvPr>
            <p:ph type="title"/>
          </p:nvPr>
        </p:nvSpPr>
        <p:spPr>
          <a:xfrm>
            <a:off x="381000" y="8380413"/>
            <a:ext cx="3844925" cy="1069975"/>
          </a:xfrm>
        </p:spPr>
        <p:txBody>
          <a:bodyPr/>
          <a:lstStyle/>
          <a:p>
            <a:pPr eaLnBrk="1" fontAlgn="auto" hangingPunct="1">
              <a:spcBef>
                <a:spcPts val="0"/>
              </a:spcBef>
              <a:spcAft>
                <a:spcPts val="0"/>
              </a:spcAft>
              <a:defRPr sz="1800" cap="none" spc="0">
                <a:solidFill>
                  <a:srgbClr val="000000"/>
                </a:solidFill>
              </a:defRPr>
            </a:pPr>
            <a:r>
              <a:rPr sz="2500" spc="400"/>
              <a:t>ラス・メニーナス</a:t>
            </a:r>
            <a:br>
              <a:rPr sz="2500" spc="400"/>
            </a:br>
            <a:r>
              <a:rPr sz="2500" spc="400"/>
              <a:t>（女官たち）</a:t>
            </a:r>
          </a:p>
        </p:txBody>
      </p:sp>
      <p:pic>
        <p:nvPicPr>
          <p:cNvPr id="34818" name="pasted-image.jpg"/>
          <p:cNvPicPr>
            <a:picLocks noChangeAspect="1" noChangeArrowheads="1"/>
          </p:cNvPicPr>
          <p:nvPr/>
        </p:nvPicPr>
        <p:blipFill>
          <a:blip r:embed="rId2"/>
          <a:srcRect/>
          <a:stretch>
            <a:fillRect/>
          </a:stretch>
        </p:blipFill>
        <p:spPr bwMode="auto">
          <a:xfrm>
            <a:off x="4514850" y="0"/>
            <a:ext cx="8477250" cy="9753600"/>
          </a:xfrm>
          <a:prstGeom prst="rect">
            <a:avLst/>
          </a:prstGeom>
          <a:noFill/>
          <a:ln w="12700">
            <a:noFill/>
            <a:miter lim="400000"/>
            <a:headEnd/>
            <a:tailEnd/>
          </a:ln>
        </p:spPr>
      </p:pic>
      <p:sp>
        <p:nvSpPr>
          <p:cNvPr id="34819" name="Shape 98"/>
          <p:cNvSpPr>
            <a:spLocks noChangeArrowheads="1"/>
          </p:cNvSpPr>
          <p:nvPr/>
        </p:nvSpPr>
        <p:spPr bwMode="auto">
          <a:xfrm>
            <a:off x="257175" y="444500"/>
            <a:ext cx="4092575" cy="2057400"/>
          </a:xfrm>
          <a:prstGeom prst="rect">
            <a:avLst/>
          </a:prstGeom>
          <a:noFill/>
          <a:ln w="12700">
            <a:noFill/>
            <a:miter lim="400000"/>
            <a:headEnd/>
            <a:tailEnd/>
          </a:ln>
        </p:spPr>
        <p:txBody>
          <a:bodyPr wrap="none" lIns="50800" tIns="50800" rIns="50800" bIns="50800" anchor="ctr">
            <a:spAutoFit/>
          </a:bodyPr>
          <a:lstStyle/>
          <a:p>
            <a:pPr algn="ctr"/>
            <a:r>
              <a:rPr kumimoji="0" lang="en-US" altLang="ja-JP" sz="3500">
                <a:latin typeface="Avenir Light"/>
                <a:ea typeface="Avenir Light"/>
              </a:rPr>
              <a:t>Q </a:t>
            </a:r>
            <a:r>
              <a:rPr kumimoji="0" lang="ja-JP" altLang="en-US" sz="3500">
                <a:latin typeface="Avenir Light"/>
                <a:ea typeface="Avenir Light"/>
              </a:rPr>
              <a:t>いくつの光が</a:t>
            </a:r>
          </a:p>
          <a:p>
            <a:pPr algn="ctr"/>
            <a:r>
              <a:rPr kumimoji="0" lang="ja-JP" altLang="en-US" sz="3500">
                <a:latin typeface="Avenir Light"/>
                <a:ea typeface="Avenir Light"/>
              </a:rPr>
              <a:t>この絵に</a:t>
            </a:r>
          </a:p>
          <a:p>
            <a:pPr algn="ctr"/>
            <a:r>
              <a:rPr kumimoji="0" lang="ja-JP" altLang="en-US" sz="3500">
                <a:latin typeface="Avenir Light"/>
                <a:ea typeface="Avenir Light"/>
              </a:rPr>
              <a:t>描かれているかな？</a:t>
            </a:r>
          </a:p>
        </p:txBody>
      </p:sp>
    </p:spTree>
  </p:cSld>
  <p:clrMapOvr>
    <a:masterClrMapping/>
  </p:clrMapOvr>
  <p:transition spd="med">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p:cNvSpPr>
          <p:nvPr>
            <p:ph type="title"/>
          </p:nvPr>
        </p:nvSpPr>
        <p:spPr/>
        <p:txBody>
          <a:bodyPr/>
          <a:lstStyle>
            <a:lvl1pPr algn="ctr">
              <a:defRPr u="sng">
                <a:solidFill>
                  <a:srgbClr val="55D7FF"/>
                </a:solidFill>
              </a:defRPr>
            </a:lvl1pPr>
          </a:lstStyle>
          <a:p>
            <a:pPr eaLnBrk="1" fontAlgn="auto" hangingPunct="1">
              <a:spcBef>
                <a:spcPts val="0"/>
              </a:spcBef>
              <a:spcAft>
                <a:spcPts val="0"/>
              </a:spcAft>
              <a:defRPr sz="1800" u="none" cap="none" spc="0">
                <a:solidFill>
                  <a:srgbClr val="000000"/>
                </a:solidFill>
              </a:defRPr>
            </a:pPr>
            <a:r>
              <a:t>実物以上の存在感と構築力で魅せる</a:t>
            </a:r>
          </a:p>
        </p:txBody>
      </p:sp>
      <p:sp>
        <p:nvSpPr>
          <p:cNvPr id="35842" name="Shape 101"/>
          <p:cNvSpPr>
            <a:spLocks noGrp="1"/>
          </p:cNvSpPr>
          <p:nvPr>
            <p:ph type="body" idx="1"/>
          </p:nvPr>
        </p:nvSpPr>
        <p:spPr/>
        <p:txBody>
          <a:bodyPr/>
          <a:lstStyle/>
          <a:p>
            <a:pPr eaLnBrk="1" hangingPunct="1"/>
            <a:r>
              <a:rPr lang="ja-JP" altLang="en-US" smtClean="0"/>
              <a:t>いろんな角度からの光を描いている</a:t>
            </a:r>
          </a:p>
          <a:p>
            <a:pPr eaLnBrk="1" hangingPunct="1"/>
            <a:r>
              <a:rPr lang="ja-JP" altLang="en-US" smtClean="0"/>
              <a:t>あり得ない視点からでもバランスよく定着させる</a:t>
            </a:r>
          </a:p>
          <a:p>
            <a:pPr eaLnBrk="1" hangingPunct="1"/>
            <a:r>
              <a:rPr lang="ja-JP" altLang="en-US" smtClean="0"/>
              <a:t>実在感をもってリアルに描いている</a:t>
            </a:r>
          </a:p>
          <a:p>
            <a:pPr eaLnBrk="1" hangingPunct="1"/>
            <a:r>
              <a:rPr lang="ja-JP" altLang="en-US" smtClean="0"/>
              <a:t>単にあるものをそのまま写す写実以上の技術</a:t>
            </a:r>
          </a:p>
        </p:txBody>
      </p:sp>
    </p:spTree>
  </p:cSld>
  <p:clrMapOvr>
    <a:masterClrMapping/>
  </p:clrMapOvr>
  <p:transition spd="med">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a:spLocks noGrp="1"/>
          </p:cNvSpPr>
          <p:nvPr>
            <p:ph type="title"/>
          </p:nvPr>
        </p:nvSpPr>
        <p:spPr>
          <a:xfrm>
            <a:off x="4249738" y="1066800"/>
            <a:ext cx="5080000" cy="1854200"/>
          </a:xfrm>
        </p:spPr>
        <p:txBody>
          <a:bodyPr/>
          <a:lstStyle>
            <a:lvl1pPr algn="ctr"/>
          </a:lstStyle>
          <a:p>
            <a:pPr eaLnBrk="1" fontAlgn="auto" hangingPunct="1">
              <a:spcBef>
                <a:spcPts val="0"/>
              </a:spcBef>
              <a:spcAft>
                <a:spcPts val="0"/>
              </a:spcAft>
              <a:defRPr sz="1800" cap="none" spc="0">
                <a:solidFill>
                  <a:srgbClr val="000000"/>
                </a:solidFill>
              </a:defRPr>
            </a:pPr>
            <a:r>
              <a:t>学習目的</a:t>
            </a:r>
          </a:p>
        </p:txBody>
      </p:sp>
      <p:sp>
        <p:nvSpPr>
          <p:cNvPr id="18434" name="Shape 41"/>
          <p:cNvSpPr>
            <a:spLocks noGrp="1"/>
          </p:cNvSpPr>
          <p:nvPr>
            <p:ph type="body" idx="1"/>
          </p:nvPr>
        </p:nvSpPr>
        <p:spPr>
          <a:xfrm>
            <a:off x="508000" y="2428875"/>
            <a:ext cx="11988800" cy="6892925"/>
          </a:xfrm>
        </p:spPr>
        <p:txBody>
          <a:bodyPr/>
          <a:lstStyle/>
          <a:p>
            <a:pPr marL="392113" indent="-392113" eaLnBrk="1" hangingPunct="1"/>
            <a:r>
              <a:rPr lang="ja-JP" altLang="en-US" sz="2800" smtClean="0"/>
              <a:t>　美術の時間でどのようなことを学びたいか？というと、「絵」という一つの共通したツールを通して先人達が創り上げてきた軌跡をたどり、そこから自分自身と隣にいる相手との</a:t>
            </a:r>
            <a:r>
              <a:rPr lang="ja-JP" altLang="en-US" sz="2800" smtClean="0">
                <a:solidFill>
                  <a:srgbClr val="FDA600"/>
                </a:solidFill>
              </a:rPr>
              <a:t>新しい世界観・リベラルアーツ</a:t>
            </a:r>
            <a:r>
              <a:rPr lang="ja-JP" altLang="en-US" sz="2800" smtClean="0"/>
              <a:t>を発見していこうというものである。</a:t>
            </a:r>
          </a:p>
          <a:p>
            <a:pPr marL="392113" indent="-392113" eaLnBrk="1" hangingPunct="1"/>
            <a:r>
              <a:rPr lang="ja-JP" altLang="en-US" sz="2800" smtClean="0"/>
              <a:t>では、私達の芸術の感覚とはどこからくるのだろうか？限界はあるのだろうか？</a:t>
            </a:r>
            <a:r>
              <a:rPr lang="ja-JP" altLang="en-US" sz="2800" smtClean="0">
                <a:solidFill>
                  <a:srgbClr val="FDA600"/>
                </a:solidFill>
              </a:rPr>
              <a:t>今まで自分が見てきたものや価値観、それまでの見方にいろんな要素を足してみた時、どのように自分自身に＋となっていくだろうか？</a:t>
            </a:r>
            <a:r>
              <a:rPr lang="ja-JP" altLang="en-US" sz="2800" smtClean="0"/>
              <a:t>このような目標を掲げ美術の世界に挑戦していきたい。 </a:t>
            </a:r>
          </a:p>
        </p:txBody>
      </p:sp>
    </p:spTree>
  </p:cSld>
  <p:clrMapOvr>
    <a:masterClrMapping/>
  </p:clrMapOvr>
  <p:transition spd="med">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p:txBody>
          <a:bodyPr/>
          <a:lstStyle>
            <a:lvl1pPr algn="ctr"/>
          </a:lstStyle>
          <a:p>
            <a:pPr eaLnBrk="1" fontAlgn="auto" hangingPunct="1">
              <a:spcBef>
                <a:spcPts val="0"/>
              </a:spcBef>
              <a:spcAft>
                <a:spcPts val="0"/>
              </a:spcAft>
              <a:defRPr sz="1800" cap="none" spc="0">
                <a:solidFill>
                  <a:srgbClr val="000000"/>
                </a:solidFill>
              </a:defRPr>
            </a:pPr>
            <a:r>
              <a:t>光を使って存在感を出してみよう</a:t>
            </a:r>
          </a:p>
        </p:txBody>
      </p:sp>
      <p:pic>
        <p:nvPicPr>
          <p:cNvPr id="36866" name="pasted-image.jpg"/>
          <p:cNvPicPr>
            <a:picLocks noChangeAspect="1" noChangeArrowheads="1"/>
          </p:cNvPicPr>
          <p:nvPr/>
        </p:nvPicPr>
        <p:blipFill>
          <a:blip r:embed="rId2"/>
          <a:srcRect/>
          <a:stretch>
            <a:fillRect/>
          </a:stretch>
        </p:blipFill>
        <p:spPr bwMode="auto">
          <a:xfrm>
            <a:off x="3079750" y="1951038"/>
            <a:ext cx="7243763" cy="7307262"/>
          </a:xfrm>
          <a:prstGeom prst="rect">
            <a:avLst/>
          </a:prstGeom>
          <a:noFill/>
          <a:ln w="12700">
            <a:noFill/>
            <a:miter lim="400000"/>
            <a:headEnd/>
            <a:tailEnd/>
          </a:ln>
        </p:spPr>
      </p:pic>
    </p:spTree>
  </p:cSld>
  <p:clrMapOvr>
    <a:masterClrMapping/>
  </p:clrMapOvr>
  <p:transition spd="med">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asted-image.jpg"/>
          <p:cNvPicPr>
            <a:picLocks noChangeAspect="1" noChangeArrowheads="1"/>
          </p:cNvPicPr>
          <p:nvPr/>
        </p:nvPicPr>
        <p:blipFill>
          <a:blip r:embed="rId2"/>
          <a:srcRect t="7420" b="20442"/>
          <a:stretch>
            <a:fillRect/>
          </a:stretch>
        </p:blipFill>
        <p:spPr bwMode="auto">
          <a:xfrm>
            <a:off x="0" y="2717800"/>
            <a:ext cx="13004800" cy="7035800"/>
          </a:xfrm>
          <a:prstGeom prst="rect">
            <a:avLst/>
          </a:prstGeom>
          <a:noFill/>
          <a:ln w="12700">
            <a:noFill/>
            <a:miter lim="400000"/>
            <a:headEnd/>
            <a:tailEnd/>
          </a:ln>
        </p:spPr>
      </p:pic>
      <p:sp>
        <p:nvSpPr>
          <p:cNvPr id="107" name="Shape 107"/>
          <p:cNvSpPr>
            <a:spLocks noGrp="1"/>
          </p:cNvSpPr>
          <p:nvPr>
            <p:ph type="title"/>
          </p:nvPr>
        </p:nvSpPr>
        <p:spPr/>
        <p:txBody>
          <a:bodyPr/>
          <a:lstStyle/>
          <a:p>
            <a:pPr eaLnBrk="1" fontAlgn="auto" hangingPunct="1">
              <a:spcBef>
                <a:spcPts val="0"/>
              </a:spcBef>
              <a:spcAft>
                <a:spcPts val="0"/>
              </a:spcAft>
              <a:defRPr sz="1800" cap="none" spc="0">
                <a:solidFill>
                  <a:srgbClr val="000000"/>
                </a:solidFill>
              </a:defRPr>
            </a:pPr>
            <a:r>
              <a:t>Leonardo da Vinci</a:t>
            </a:r>
          </a:p>
        </p:txBody>
      </p:sp>
      <p:sp>
        <p:nvSpPr>
          <p:cNvPr id="108" name="Shape 108"/>
          <p:cNvSpPr>
            <a:spLocks noGrp="1"/>
          </p:cNvSpPr>
          <p:nvPr>
            <p:ph type="body" idx="1"/>
          </p:nvPr>
        </p:nvSpPr>
        <p:spPr/>
        <p:txBody>
          <a:bodyPr>
            <a:normAutofit/>
          </a:bodyPr>
          <a:lstStyle/>
          <a:p>
            <a:pPr eaLnBrk="1" fontAlgn="auto" hangingPunct="1">
              <a:spcAft>
                <a:spcPts val="0"/>
              </a:spcAft>
              <a:defRPr sz="1800" cap="none" spc="0">
                <a:solidFill>
                  <a:srgbClr val="000000"/>
                </a:solidFill>
              </a:defRPr>
            </a:pPr>
            <a:r>
              <a:t>レオナルドダヴィンチ</a:t>
            </a:r>
          </a:p>
        </p:txBody>
      </p:sp>
    </p:spTree>
  </p:cSld>
  <p:clrMapOvr>
    <a:masterClrMapping/>
  </p:clrMapOvr>
  <p:transition spd="med">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p:nvPr/>
        </p:nvSpPr>
        <p:spPr>
          <a:xfrm>
            <a:off x="1270000" y="2959100"/>
            <a:ext cx="10464800" cy="520700"/>
          </a:xfrm>
          <a:prstGeom prst="rect">
            <a:avLst/>
          </a:prstGeom>
          <a:ln w="12700">
            <a:miter lim="400000"/>
          </a:ln>
          <a:extLst>
            <a:ext uri="{C572A759-6A51-4108-AA02-DFA0A04FC94B}"/>
          </a:extLst>
        </p:spPr>
        <p:txBody>
          <a:bodyPr lIns="0" tIns="0" rIns="0" bIns="0">
            <a:spAutoFit/>
          </a:bodyPr>
          <a:lstStyle>
            <a:lvl1pPr>
              <a:defRPr sz="2400" cap="all" spc="384">
                <a:solidFill>
                  <a:srgbClr val="55D7FF"/>
                </a:solidFill>
              </a:defRPr>
            </a:lvl1pPr>
          </a:lstStyle>
          <a:p>
            <a:pPr algn="ctr" fontAlgn="auto">
              <a:spcBef>
                <a:spcPts val="0"/>
              </a:spcBef>
              <a:spcAft>
                <a:spcPts val="0"/>
              </a:spcAft>
              <a:defRPr sz="1800" cap="none" spc="0">
                <a:solidFill>
                  <a:srgbClr val="000000"/>
                </a:solidFill>
              </a:defRPr>
            </a:pPr>
            <a:r>
              <a:rPr kumimoji="0" kern="0">
                <a:latin typeface="+mn-lt"/>
                <a:ea typeface="+mn-ea"/>
                <a:cs typeface="+mn-cs"/>
              </a:rPr>
              <a:t>Leonardo da Vinci</a:t>
            </a:r>
          </a:p>
        </p:txBody>
      </p:sp>
      <p:sp>
        <p:nvSpPr>
          <p:cNvPr id="38914" name="Shape 111"/>
          <p:cNvSpPr>
            <a:spLocks noChangeArrowheads="1"/>
          </p:cNvSpPr>
          <p:nvPr/>
        </p:nvSpPr>
        <p:spPr bwMode="auto">
          <a:xfrm>
            <a:off x="1270000" y="1346200"/>
            <a:ext cx="10464800" cy="723900"/>
          </a:xfrm>
          <a:prstGeom prst="rect">
            <a:avLst/>
          </a:prstGeom>
          <a:noFill/>
          <a:ln w="12700">
            <a:noFill/>
            <a:miter lim="400000"/>
            <a:headEnd/>
            <a:tailEnd/>
          </a:ln>
        </p:spPr>
        <p:txBody>
          <a:bodyPr lIns="0" tIns="0" rIns="0" bIns="0" anchor="ctr">
            <a:spAutoFit/>
          </a:bodyPr>
          <a:lstStyle/>
          <a:p>
            <a:pPr algn="ctr"/>
            <a:r>
              <a:rPr kumimoji="0" lang="ja-JP" altLang="en-US" sz="3600">
                <a:latin typeface="Avenir Light"/>
                <a:ea typeface="Avenir Light"/>
              </a:rPr>
              <a:t>“最後の晩餐”</a:t>
            </a:r>
          </a:p>
        </p:txBody>
      </p:sp>
      <p:pic>
        <p:nvPicPr>
          <p:cNvPr id="38915" name="pasted-image.jpg"/>
          <p:cNvPicPr>
            <a:picLocks noChangeAspect="1" noChangeArrowheads="1"/>
          </p:cNvPicPr>
          <p:nvPr/>
        </p:nvPicPr>
        <p:blipFill>
          <a:blip r:embed="rId2"/>
          <a:srcRect t="3206" b="3206"/>
          <a:stretch>
            <a:fillRect/>
          </a:stretch>
        </p:blipFill>
        <p:spPr bwMode="auto">
          <a:xfrm>
            <a:off x="-19050" y="3613150"/>
            <a:ext cx="13004800" cy="6134100"/>
          </a:xfrm>
          <a:prstGeom prst="rect">
            <a:avLst/>
          </a:prstGeom>
          <a:noFill/>
          <a:ln w="12700">
            <a:noFill/>
            <a:miter lim="400000"/>
            <a:headEnd/>
            <a:tailEnd/>
          </a:ln>
        </p:spPr>
      </p:pic>
    </p:spTree>
  </p:cSld>
  <p:clrMapOvr>
    <a:masterClrMapping/>
  </p:clrMapOvr>
  <p:transition spd="slow">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p:txBody>
          <a:bodyPr/>
          <a:lstStyle>
            <a:lvl1pPr>
              <a:defRPr u="sng">
                <a:solidFill>
                  <a:srgbClr val="5EA319"/>
                </a:solidFill>
              </a:defRPr>
            </a:lvl1pPr>
          </a:lstStyle>
          <a:p>
            <a:pPr eaLnBrk="1" fontAlgn="auto" hangingPunct="1">
              <a:spcBef>
                <a:spcPts val="0"/>
              </a:spcBef>
              <a:spcAft>
                <a:spcPts val="0"/>
              </a:spcAft>
              <a:defRPr sz="1800" u="none" cap="none" spc="0">
                <a:solidFill>
                  <a:srgbClr val="000000"/>
                </a:solidFill>
              </a:defRPr>
            </a:pPr>
            <a:r>
              <a:t>単なる技法を超えて本質を写し出す力</a:t>
            </a:r>
          </a:p>
        </p:txBody>
      </p:sp>
      <p:sp>
        <p:nvSpPr>
          <p:cNvPr id="39938" name="Shape 115"/>
          <p:cNvSpPr>
            <a:spLocks noGrp="1"/>
          </p:cNvSpPr>
          <p:nvPr>
            <p:ph type="body" idx="1"/>
          </p:nvPr>
        </p:nvSpPr>
        <p:spPr/>
        <p:txBody>
          <a:bodyPr/>
          <a:lstStyle/>
          <a:p>
            <a:pPr eaLnBrk="1" hangingPunct="1"/>
            <a:r>
              <a:rPr lang="ja-JP" altLang="en-US" smtClean="0"/>
              <a:t>単に人を描き分けるだけでなく、表情にその人物の精神性まで込めて表現している。</a:t>
            </a:r>
          </a:p>
          <a:p>
            <a:pPr eaLnBrk="1" hangingPunct="1"/>
            <a:r>
              <a:rPr lang="ja-JP" altLang="en-US" smtClean="0"/>
              <a:t>手を顔以上の表情を見せて描く</a:t>
            </a:r>
          </a:p>
          <a:p>
            <a:pPr eaLnBrk="1" hangingPunct="1"/>
            <a:r>
              <a:rPr lang="ja-JP" altLang="en-US" smtClean="0"/>
              <a:t>時間と空間のずれを違和感なくおさめている</a:t>
            </a:r>
          </a:p>
          <a:p>
            <a:pPr eaLnBrk="1" hangingPunct="1"/>
            <a:r>
              <a:rPr lang="ja-JP" altLang="en-US" smtClean="0"/>
              <a:t>単なる技法、単なる上手さだけではなく、本質をとらえようと人物の内面性、精神性までも突き詰めて描いている。</a:t>
            </a:r>
          </a:p>
        </p:txBody>
      </p:sp>
    </p:spTree>
  </p:cSld>
  <p:clrMapOvr>
    <a:masterClrMapping/>
  </p:clrMapOvr>
  <p:transition spd="slow">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p:cNvSpPr>
          <p:nvPr>
            <p:ph type="title"/>
          </p:nvPr>
        </p:nvSpPr>
        <p:spPr>
          <a:xfrm>
            <a:off x="660400" y="1049338"/>
            <a:ext cx="11684000" cy="4268787"/>
          </a:xfrm>
        </p:spPr>
        <p:txBody>
          <a:bodyPr/>
          <a:lstStyle/>
          <a:p>
            <a:pPr defTabSz="566674" eaLnBrk="1" fontAlgn="auto" hangingPunct="1">
              <a:spcBef>
                <a:spcPts val="0"/>
              </a:spcBef>
              <a:spcAft>
                <a:spcPts val="0"/>
              </a:spcAft>
              <a:defRPr sz="1800" cap="none" spc="0">
                <a:solidFill>
                  <a:srgbClr val="000000"/>
                </a:solidFill>
              </a:defRPr>
            </a:pPr>
            <a:r>
              <a:rPr sz="6014" spc="962"/>
              <a:t>最初に見た印象を話し、</a:t>
            </a:r>
            <a:br>
              <a:rPr sz="6014" spc="962"/>
            </a:br>
            <a:r>
              <a:rPr sz="6014" spc="962"/>
              <a:t>その後その本質を知った上で</a:t>
            </a:r>
            <a:br>
              <a:rPr sz="6014" spc="962"/>
            </a:br>
            <a:r>
              <a:rPr sz="6014" spc="962"/>
              <a:t>表現してみよう</a:t>
            </a:r>
          </a:p>
        </p:txBody>
      </p:sp>
      <p:sp>
        <p:nvSpPr>
          <p:cNvPr id="40962" name="Shape 118"/>
          <p:cNvSpPr>
            <a:spLocks noChangeArrowheads="1"/>
          </p:cNvSpPr>
          <p:nvPr/>
        </p:nvSpPr>
        <p:spPr bwMode="auto">
          <a:xfrm>
            <a:off x="2000250" y="6654800"/>
            <a:ext cx="10125075" cy="2424113"/>
          </a:xfrm>
          <a:custGeom>
            <a:avLst/>
            <a:gdLst>
              <a:gd name="T0" fmla="*/ 5062142 w 21600"/>
              <a:gd name="T1" fmla="*/ 1211858 h 21600"/>
              <a:gd name="T2" fmla="*/ 5062142 w 21600"/>
              <a:gd name="T3" fmla="*/ 1211858 h 21600"/>
              <a:gd name="T4" fmla="*/ 5062142 w 21600"/>
              <a:gd name="T5" fmla="*/ 1211858 h 21600"/>
              <a:gd name="T6" fmla="*/ 5062142 w 21600"/>
              <a:gd name="T7" fmla="*/ 1211858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393" y="0"/>
                </a:moveTo>
                <a:cubicBezTo>
                  <a:pt x="1306" y="0"/>
                  <a:pt x="1235" y="297"/>
                  <a:pt x="1235" y="661"/>
                </a:cubicBezTo>
                <a:lnTo>
                  <a:pt x="1235" y="16563"/>
                </a:lnTo>
                <a:lnTo>
                  <a:pt x="0" y="17883"/>
                </a:lnTo>
                <a:lnTo>
                  <a:pt x="1235" y="19202"/>
                </a:lnTo>
                <a:lnTo>
                  <a:pt x="1235" y="20942"/>
                </a:lnTo>
                <a:cubicBezTo>
                  <a:pt x="1235" y="21306"/>
                  <a:pt x="1306" y="21600"/>
                  <a:pt x="1393" y="21600"/>
                </a:cubicBezTo>
                <a:lnTo>
                  <a:pt x="21442" y="21600"/>
                </a:lnTo>
                <a:cubicBezTo>
                  <a:pt x="21529" y="21600"/>
                  <a:pt x="21600" y="21307"/>
                  <a:pt x="21600" y="20942"/>
                </a:cubicBezTo>
                <a:lnTo>
                  <a:pt x="21600" y="661"/>
                </a:lnTo>
                <a:cubicBezTo>
                  <a:pt x="21600" y="297"/>
                  <a:pt x="21529" y="0"/>
                  <a:pt x="21442" y="0"/>
                </a:cubicBezTo>
                <a:lnTo>
                  <a:pt x="1393" y="0"/>
                </a:lnTo>
                <a:close/>
              </a:path>
            </a:pathLst>
          </a:custGeom>
          <a:solidFill>
            <a:srgbClr val="1E3C6E"/>
          </a:solidFill>
          <a:ln w="12700">
            <a:noFill/>
            <a:miter lim="400000"/>
            <a:headEnd/>
            <a:tailEnd/>
          </a:ln>
        </p:spPr>
        <p:txBody>
          <a:bodyPr lIns="50800" tIns="50800" rIns="50800" bIns="50800" anchor="ctr"/>
          <a:lstStyle/>
          <a:p>
            <a:r>
              <a:rPr kumimoji="0" lang="ja-JP" altLang="en-US" sz="3400">
                <a:latin typeface="Avenir Light"/>
                <a:ea typeface="Avenir Light"/>
              </a:rPr>
              <a:t>あなたの絵を今から何も知らない１００人の人が見ます。彼らに絵を通して伝えてください</a:t>
            </a:r>
          </a:p>
        </p:txBody>
      </p:sp>
      <p:pic>
        <p:nvPicPr>
          <p:cNvPr id="40963" name="leonardo_da_vinci.png"/>
          <p:cNvPicPr>
            <a:picLocks noChangeAspect="1" noChangeArrowheads="1"/>
          </p:cNvPicPr>
          <p:nvPr/>
        </p:nvPicPr>
        <p:blipFill>
          <a:blip r:embed="rId2"/>
          <a:srcRect/>
          <a:stretch>
            <a:fillRect/>
          </a:stretch>
        </p:blipFill>
        <p:spPr bwMode="auto">
          <a:xfrm>
            <a:off x="642938" y="7886700"/>
            <a:ext cx="1539875" cy="1754188"/>
          </a:xfrm>
          <a:prstGeom prst="rect">
            <a:avLst/>
          </a:prstGeom>
          <a:noFill/>
          <a:ln w="12700">
            <a:noFill/>
            <a:miter lim="400000"/>
            <a:headEnd/>
            <a:tailEnd/>
          </a:ln>
        </p:spPr>
      </p:pic>
    </p:spTree>
  </p:cSld>
  <p:clrMapOvr>
    <a:masterClrMapping/>
  </p:clrMapOvr>
  <p:transition spd="slow">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sphinx_s.jpg"/>
          <p:cNvPicPr>
            <a:picLocks noChangeAspect="1" noChangeArrowheads="1"/>
          </p:cNvPicPr>
          <p:nvPr/>
        </p:nvPicPr>
        <p:blipFill>
          <a:blip r:embed="rId2"/>
          <a:srcRect/>
          <a:stretch>
            <a:fillRect/>
          </a:stretch>
        </p:blipFill>
        <p:spPr bwMode="auto">
          <a:xfrm>
            <a:off x="454025" y="1317625"/>
            <a:ext cx="12096750" cy="7118350"/>
          </a:xfrm>
          <a:prstGeom prst="rect">
            <a:avLst/>
          </a:prstGeom>
          <a:noFill/>
          <a:ln w="12700">
            <a:noFill/>
            <a:miter lim="400000"/>
            <a:headEnd/>
            <a:tailEnd/>
          </a:ln>
        </p:spPr>
      </p:pic>
      <p:sp>
        <p:nvSpPr>
          <p:cNvPr id="41986" name="Shape 122"/>
          <p:cNvSpPr>
            <a:spLocks noChangeArrowheads="1"/>
          </p:cNvSpPr>
          <p:nvPr/>
        </p:nvSpPr>
        <p:spPr bwMode="auto">
          <a:xfrm>
            <a:off x="10798175" y="8737600"/>
            <a:ext cx="1500188" cy="609600"/>
          </a:xfrm>
          <a:prstGeom prst="rect">
            <a:avLst/>
          </a:prstGeom>
          <a:noFill/>
          <a:ln w="12700">
            <a:noFill/>
            <a:miter lim="400000"/>
            <a:headEnd/>
            <a:tailEnd/>
          </a:ln>
        </p:spPr>
        <p:txBody>
          <a:bodyPr wrap="none" lIns="50800" tIns="50800" rIns="50800" bIns="50800" anchor="ctr">
            <a:spAutoFit/>
          </a:bodyPr>
          <a:lstStyle/>
          <a:p>
            <a:pPr algn="ctr"/>
            <a:r>
              <a:rPr kumimoji="0" lang="en-US" altLang="ja-JP">
                <a:latin typeface="Brush Script Std Medium"/>
                <a:ea typeface="Brush Script Std Medium"/>
                <a:cs typeface="Brush Script Std Medium"/>
                <a:sym typeface="Brush Script Std Medium"/>
              </a:rPr>
              <a:t>Sphinx</a:t>
            </a:r>
          </a:p>
        </p:txBody>
      </p:sp>
    </p:spTree>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110921.sphynx.jpg"/>
          <p:cNvPicPr>
            <a:picLocks noChangeAspect="1" noChangeArrowheads="1"/>
          </p:cNvPicPr>
          <p:nvPr/>
        </p:nvPicPr>
        <p:blipFill>
          <a:blip r:embed="rId2"/>
          <a:srcRect/>
          <a:stretch>
            <a:fillRect/>
          </a:stretch>
        </p:blipFill>
        <p:spPr bwMode="auto">
          <a:xfrm>
            <a:off x="849313" y="2355850"/>
            <a:ext cx="6724650" cy="4224338"/>
          </a:xfrm>
          <a:prstGeom prst="rect">
            <a:avLst/>
          </a:prstGeom>
          <a:noFill/>
          <a:ln w="12700">
            <a:noFill/>
            <a:miter lim="400000"/>
            <a:headEnd/>
            <a:tailEnd/>
          </a:ln>
        </p:spPr>
      </p:pic>
      <p:pic>
        <p:nvPicPr>
          <p:cNvPr id="43010" name="151008N3.jpg"/>
          <p:cNvPicPr>
            <a:picLocks noChangeAspect="1" noChangeArrowheads="1"/>
          </p:cNvPicPr>
          <p:nvPr/>
        </p:nvPicPr>
        <p:blipFill>
          <a:blip r:embed="rId3"/>
          <a:srcRect/>
          <a:stretch>
            <a:fillRect/>
          </a:stretch>
        </p:blipFill>
        <p:spPr bwMode="auto">
          <a:xfrm>
            <a:off x="7789863" y="2181225"/>
            <a:ext cx="4549775" cy="3411538"/>
          </a:xfrm>
          <a:prstGeom prst="rect">
            <a:avLst/>
          </a:prstGeom>
          <a:noFill/>
          <a:ln w="12700">
            <a:noFill/>
            <a:miter lim="400000"/>
            <a:headEnd/>
            <a:tailEnd/>
          </a:ln>
        </p:spPr>
      </p:pic>
      <p:pic>
        <p:nvPicPr>
          <p:cNvPr id="43011" name="o0400052910539841186.jpg"/>
          <p:cNvPicPr>
            <a:picLocks noChangeAspect="1" noChangeArrowheads="1"/>
          </p:cNvPicPr>
          <p:nvPr/>
        </p:nvPicPr>
        <p:blipFill>
          <a:blip r:embed="rId4"/>
          <a:srcRect/>
          <a:stretch>
            <a:fillRect/>
          </a:stretch>
        </p:blipFill>
        <p:spPr bwMode="auto">
          <a:xfrm>
            <a:off x="9040813" y="5741988"/>
            <a:ext cx="2720975" cy="3598862"/>
          </a:xfrm>
          <a:prstGeom prst="rect">
            <a:avLst/>
          </a:prstGeom>
          <a:noFill/>
          <a:ln w="12700">
            <a:noFill/>
            <a:miter lim="400000"/>
            <a:headEnd/>
            <a:tailEnd/>
          </a:ln>
        </p:spPr>
      </p:pic>
      <p:pic>
        <p:nvPicPr>
          <p:cNvPr id="43012" name="t02200147_0293019611612215073.jpg"/>
          <p:cNvPicPr>
            <a:picLocks noChangeAspect="1" noChangeArrowheads="1"/>
          </p:cNvPicPr>
          <p:nvPr/>
        </p:nvPicPr>
        <p:blipFill>
          <a:blip r:embed="rId5"/>
          <a:srcRect/>
          <a:stretch>
            <a:fillRect/>
          </a:stretch>
        </p:blipFill>
        <p:spPr bwMode="auto">
          <a:xfrm>
            <a:off x="885825" y="6729413"/>
            <a:ext cx="3787775" cy="2532062"/>
          </a:xfrm>
          <a:prstGeom prst="rect">
            <a:avLst/>
          </a:prstGeom>
          <a:noFill/>
          <a:ln w="12700">
            <a:noFill/>
            <a:miter lim="400000"/>
            <a:headEnd/>
            <a:tailEnd/>
          </a:ln>
        </p:spPr>
      </p:pic>
      <p:pic>
        <p:nvPicPr>
          <p:cNvPr id="43013" name="DSC07844a.gif"/>
          <p:cNvPicPr>
            <a:picLocks noChangeAspect="1" noChangeArrowheads="1"/>
          </p:cNvPicPr>
          <p:nvPr/>
        </p:nvPicPr>
        <p:blipFill>
          <a:blip r:embed="rId6"/>
          <a:srcRect/>
          <a:stretch>
            <a:fillRect/>
          </a:stretch>
        </p:blipFill>
        <p:spPr bwMode="auto">
          <a:xfrm>
            <a:off x="5256213" y="6750050"/>
            <a:ext cx="3376612" cy="2532063"/>
          </a:xfrm>
          <a:prstGeom prst="rect">
            <a:avLst/>
          </a:prstGeom>
          <a:noFill/>
          <a:ln w="12700">
            <a:noFill/>
            <a:miter lim="400000"/>
            <a:headEnd/>
            <a:tailEnd/>
          </a:ln>
        </p:spPr>
      </p:pic>
      <p:sp>
        <p:nvSpPr>
          <p:cNvPr id="129" name="Shape 129"/>
          <p:cNvSpPr>
            <a:spLocks noGrp="1"/>
          </p:cNvSpPr>
          <p:nvPr>
            <p:ph type="title"/>
          </p:nvPr>
        </p:nvSpPr>
        <p:spPr>
          <a:xfrm>
            <a:off x="660400" y="482600"/>
            <a:ext cx="11684000" cy="1422400"/>
          </a:xfrm>
        </p:spPr>
        <p:txBody>
          <a:bodyPr/>
          <a:lstStyle/>
          <a:p>
            <a:pPr defTabSz="385572" eaLnBrk="1" fontAlgn="auto" hangingPunct="1">
              <a:spcBef>
                <a:spcPts val="0"/>
              </a:spcBef>
              <a:spcAft>
                <a:spcPts val="0"/>
              </a:spcAft>
              <a:defRPr sz="1800" cap="none" spc="0">
                <a:solidFill>
                  <a:srgbClr val="000000"/>
                </a:solidFill>
              </a:defRPr>
            </a:pPr>
            <a:r>
              <a:rPr sz="4092" spc="654"/>
              <a:t>情景、内容を理解し</a:t>
            </a:r>
            <a:br>
              <a:rPr sz="4092" spc="654"/>
            </a:br>
            <a:r>
              <a:rPr sz="4092" spc="654"/>
              <a:t>自分なりに表現したいように描く</a:t>
            </a:r>
          </a:p>
        </p:txBody>
      </p:sp>
    </p:spTree>
  </p:cSld>
  <p:clrMapOvr>
    <a:masterClrMapping/>
  </p:clrMapOvr>
  <p:transition spd="slow">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N--3-.jpg"/>
          <p:cNvPicPr>
            <a:picLocks noChangeAspect="1" noChangeArrowheads="1"/>
          </p:cNvPicPr>
          <p:nvPr/>
        </p:nvPicPr>
        <p:blipFill>
          <a:blip r:embed="rId2"/>
          <a:srcRect/>
          <a:stretch>
            <a:fillRect/>
          </a:stretch>
        </p:blipFill>
        <p:spPr bwMode="auto">
          <a:xfrm>
            <a:off x="804863" y="928688"/>
            <a:ext cx="11664950" cy="7783512"/>
          </a:xfrm>
          <a:prstGeom prst="rect">
            <a:avLst/>
          </a:prstGeom>
          <a:noFill/>
          <a:ln w="12700">
            <a:noFill/>
            <a:miter lim="400000"/>
            <a:headEnd/>
            <a:tailEnd/>
          </a:ln>
        </p:spPr>
      </p:pic>
      <p:sp>
        <p:nvSpPr>
          <p:cNvPr id="44034" name="Shape 132"/>
          <p:cNvSpPr>
            <a:spLocks noChangeArrowheads="1"/>
          </p:cNvSpPr>
          <p:nvPr/>
        </p:nvSpPr>
        <p:spPr bwMode="auto">
          <a:xfrm>
            <a:off x="10234613" y="8788400"/>
            <a:ext cx="1611312" cy="609600"/>
          </a:xfrm>
          <a:prstGeom prst="rect">
            <a:avLst/>
          </a:prstGeom>
          <a:noFill/>
          <a:ln w="12700">
            <a:noFill/>
            <a:miter lim="400000"/>
            <a:headEnd/>
            <a:tailEnd/>
          </a:ln>
        </p:spPr>
        <p:txBody>
          <a:bodyPr wrap="none" lIns="50800" tIns="50800" rIns="50800" bIns="50800" anchor="ctr">
            <a:spAutoFit/>
          </a:bodyPr>
          <a:lstStyle/>
          <a:p>
            <a:pPr algn="ctr"/>
            <a:r>
              <a:rPr kumimoji="0" lang="en-US" altLang="ja-JP">
                <a:latin typeface="Brush Script Std Medium"/>
                <a:ea typeface="Brush Script Std Medium"/>
                <a:cs typeface="Brush Script Std Medium"/>
                <a:sym typeface="Brush Script Std Medium"/>
              </a:rPr>
              <a:t>Farmer</a:t>
            </a:r>
          </a:p>
        </p:txBody>
      </p:sp>
    </p:spTree>
  </p:cSld>
  <p:clrMapOvr>
    <a:masterClrMapping/>
  </p:clrMapOvr>
  <p:transition spd="slow">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p:txBody>
          <a:bodyPr/>
          <a:lstStyle/>
          <a:p>
            <a:pPr defTabSz="385572" eaLnBrk="1" fontAlgn="auto" hangingPunct="1">
              <a:spcBef>
                <a:spcPts val="0"/>
              </a:spcBef>
              <a:spcAft>
                <a:spcPts val="0"/>
              </a:spcAft>
              <a:defRPr sz="1800" cap="none" spc="0">
                <a:solidFill>
                  <a:srgbClr val="000000"/>
                </a:solidFill>
              </a:defRPr>
            </a:pPr>
            <a:r>
              <a:rPr sz="4092" spc="654"/>
              <a:t>情景、内容を理解し</a:t>
            </a:r>
            <a:br>
              <a:rPr sz="4092" spc="654"/>
            </a:br>
            <a:r>
              <a:rPr sz="4092" spc="654"/>
              <a:t>自分なりに表現したいように描く</a:t>
            </a:r>
          </a:p>
        </p:txBody>
      </p:sp>
      <p:pic>
        <p:nvPicPr>
          <p:cNvPr id="45058" name="N--9-.jpg"/>
          <p:cNvPicPr>
            <a:picLocks noChangeAspect="1" noChangeArrowheads="1"/>
          </p:cNvPicPr>
          <p:nvPr/>
        </p:nvPicPr>
        <p:blipFill>
          <a:blip r:embed="rId2"/>
          <a:srcRect/>
          <a:stretch>
            <a:fillRect/>
          </a:stretch>
        </p:blipFill>
        <p:spPr bwMode="auto">
          <a:xfrm>
            <a:off x="1425575" y="2330450"/>
            <a:ext cx="10086975" cy="6792913"/>
          </a:xfrm>
          <a:prstGeom prst="rect">
            <a:avLst/>
          </a:prstGeom>
          <a:noFill/>
          <a:ln w="12700">
            <a:noFill/>
            <a:miter lim="400000"/>
            <a:headEnd/>
            <a:tailEnd/>
          </a:ln>
        </p:spPr>
      </p:pic>
    </p:spTree>
  </p:cSld>
  <p:clrMapOvr>
    <a:masterClrMapping/>
  </p:clrMapOvr>
  <p:transition spd="slow">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idx="4294967295"/>
          </p:nvPr>
        </p:nvSpPr>
        <p:spPr>
          <a:xfrm>
            <a:off x="660400" y="-590550"/>
            <a:ext cx="11684000" cy="7632700"/>
          </a:xfrm>
        </p:spPr>
        <p:txBody>
          <a:bodyPr anchor="ctr"/>
          <a:lstStyle/>
          <a:p>
            <a:pPr eaLnBrk="1" fontAlgn="auto" hangingPunct="1">
              <a:spcBef>
                <a:spcPts val="0"/>
              </a:spcBef>
              <a:spcAft>
                <a:spcPts val="0"/>
              </a:spcAft>
              <a:defRPr sz="1800" cap="none" spc="0">
                <a:solidFill>
                  <a:srgbClr val="000000"/>
                </a:solidFill>
              </a:defRPr>
            </a:pPr>
            <a:r>
              <a:rPr sz="4800" spc="768"/>
              <a:t>あるがままを同じように描く</a:t>
            </a:r>
            <a:br>
              <a:rPr sz="4800" spc="768"/>
            </a:br>
            <a:r>
              <a:rPr sz="4800" spc="768"/>
              <a:t/>
            </a:r>
            <a:br>
              <a:rPr sz="4800" spc="768"/>
            </a:br>
            <a:r>
              <a:rPr sz="4800" spc="768"/>
              <a:t/>
            </a:r>
            <a:br>
              <a:rPr sz="4800" spc="768"/>
            </a:br>
            <a:r>
              <a:rPr sz="4800" spc="768"/>
              <a:t/>
            </a:r>
            <a:br>
              <a:rPr sz="4800" spc="768"/>
            </a:br>
            <a:r>
              <a:rPr sz="4800" spc="768"/>
              <a:t/>
            </a:r>
            <a:br>
              <a:rPr sz="4800" spc="768"/>
            </a:br>
            <a:r>
              <a:rPr sz="4800" spc="768"/>
              <a:t>意味合いを理解した上で描く</a:t>
            </a:r>
          </a:p>
        </p:txBody>
      </p:sp>
      <p:sp>
        <p:nvSpPr>
          <p:cNvPr id="138" name="Shape 138"/>
          <p:cNvSpPr/>
          <p:nvPr/>
        </p:nvSpPr>
        <p:spPr>
          <a:xfrm>
            <a:off x="2108200" y="2082800"/>
            <a:ext cx="2681288"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2700">
            <a:solidFill>
              <a:srgbClr val="55D7FF"/>
            </a:solidFill>
            <a:miter lim="400000"/>
          </a:ln>
        </p:spPr>
        <p:txBody>
          <a:bodyPr lIns="50800" tIns="50800" rIns="50800" bIns="50800" anchor="ctr"/>
          <a:lstStyle/>
          <a:p>
            <a:pPr algn="ctr" fontAlgn="auto">
              <a:spcBef>
                <a:spcPts val="0"/>
              </a:spcBef>
              <a:spcAft>
                <a:spcPts val="0"/>
              </a:spcAft>
              <a:defRPr sz="2400" cap="all" spc="384">
                <a:solidFill>
                  <a:srgbClr val="55D7FF"/>
                </a:solidFill>
                <a:latin typeface="Avenir Medium"/>
                <a:ea typeface="Avenir Medium"/>
                <a:cs typeface="Avenir Medium"/>
                <a:sym typeface="Avenir Medium"/>
              </a:defRPr>
            </a:pPr>
            <a:endParaRPr kumimoji="0" sz="2400" kern="0" cap="all" spc="384">
              <a:solidFill>
                <a:srgbClr val="55D7FF"/>
              </a:solidFill>
              <a:latin typeface="Avenir Medium"/>
              <a:ea typeface="Avenir Medium"/>
              <a:cs typeface="Avenir Medium"/>
              <a:sym typeface="Avenir Medium"/>
            </a:endParaRPr>
          </a:p>
        </p:txBody>
      </p:sp>
      <p:sp>
        <p:nvSpPr>
          <p:cNvPr id="46083" name="Shape 139"/>
          <p:cNvSpPr>
            <a:spLocks noChangeArrowheads="1"/>
          </p:cNvSpPr>
          <p:nvPr/>
        </p:nvSpPr>
        <p:spPr bwMode="auto">
          <a:xfrm>
            <a:off x="2374900" y="2413000"/>
            <a:ext cx="2146300" cy="6096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Avenir Light"/>
                <a:ea typeface="Avenir Light"/>
              </a:rPr>
              <a:t>自分自身</a:t>
            </a:r>
          </a:p>
        </p:txBody>
      </p:sp>
      <p:sp>
        <p:nvSpPr>
          <p:cNvPr id="140" name="Shape 140"/>
          <p:cNvSpPr/>
          <p:nvPr/>
        </p:nvSpPr>
        <p:spPr>
          <a:xfrm>
            <a:off x="5162550" y="2082800"/>
            <a:ext cx="26797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2700">
            <a:solidFill>
              <a:srgbClr val="55D7FF"/>
            </a:solidFill>
            <a:miter lim="400000"/>
          </a:ln>
        </p:spPr>
        <p:txBody>
          <a:bodyPr lIns="50800" tIns="50800" rIns="50800" bIns="50800" anchor="ctr"/>
          <a:lstStyle/>
          <a:p>
            <a:pPr algn="ctr" fontAlgn="auto">
              <a:spcBef>
                <a:spcPts val="0"/>
              </a:spcBef>
              <a:spcAft>
                <a:spcPts val="0"/>
              </a:spcAft>
              <a:defRPr sz="2400" cap="all" spc="384">
                <a:solidFill>
                  <a:srgbClr val="55D7FF"/>
                </a:solidFill>
                <a:latin typeface="Avenir Medium"/>
                <a:ea typeface="Avenir Medium"/>
                <a:cs typeface="Avenir Medium"/>
                <a:sym typeface="Avenir Medium"/>
              </a:defRPr>
            </a:pPr>
            <a:endParaRPr kumimoji="0" sz="2400" kern="0" cap="all" spc="384">
              <a:solidFill>
                <a:srgbClr val="55D7FF"/>
              </a:solidFill>
              <a:latin typeface="Avenir Medium"/>
              <a:ea typeface="Avenir Medium"/>
              <a:cs typeface="Avenir Medium"/>
              <a:sym typeface="Avenir Medium"/>
            </a:endParaRPr>
          </a:p>
        </p:txBody>
      </p:sp>
      <p:sp>
        <p:nvSpPr>
          <p:cNvPr id="46085" name="Shape 141"/>
          <p:cNvSpPr>
            <a:spLocks noChangeArrowheads="1"/>
          </p:cNvSpPr>
          <p:nvPr/>
        </p:nvSpPr>
        <p:spPr bwMode="auto">
          <a:xfrm>
            <a:off x="5937250" y="2413000"/>
            <a:ext cx="1130300" cy="6096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Avenir Light"/>
                <a:ea typeface="Avenir Light"/>
              </a:rPr>
              <a:t>技術</a:t>
            </a:r>
          </a:p>
        </p:txBody>
      </p:sp>
      <p:sp>
        <p:nvSpPr>
          <p:cNvPr id="142" name="Shape 142"/>
          <p:cNvSpPr/>
          <p:nvPr/>
        </p:nvSpPr>
        <p:spPr>
          <a:xfrm>
            <a:off x="8907463" y="2082800"/>
            <a:ext cx="2681287"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2700">
            <a:solidFill>
              <a:srgbClr val="55D7FF"/>
            </a:solidFill>
            <a:miter lim="400000"/>
          </a:ln>
        </p:spPr>
        <p:txBody>
          <a:bodyPr lIns="50800" tIns="50800" rIns="50800" bIns="50800" anchor="ctr"/>
          <a:lstStyle/>
          <a:p>
            <a:pPr algn="ctr" fontAlgn="auto">
              <a:spcBef>
                <a:spcPts val="0"/>
              </a:spcBef>
              <a:spcAft>
                <a:spcPts val="0"/>
              </a:spcAft>
              <a:defRPr sz="2400" cap="all" spc="384">
                <a:solidFill>
                  <a:srgbClr val="55D7FF"/>
                </a:solidFill>
                <a:latin typeface="Avenir Medium"/>
                <a:ea typeface="Avenir Medium"/>
                <a:cs typeface="Avenir Medium"/>
                <a:sym typeface="Avenir Medium"/>
              </a:defRPr>
            </a:pPr>
            <a:endParaRPr kumimoji="0" sz="2400" kern="0" cap="all" spc="384">
              <a:solidFill>
                <a:srgbClr val="55D7FF"/>
              </a:solidFill>
              <a:latin typeface="Avenir Medium"/>
              <a:ea typeface="Avenir Medium"/>
              <a:cs typeface="Avenir Medium"/>
              <a:sym typeface="Avenir Medium"/>
            </a:endParaRPr>
          </a:p>
        </p:txBody>
      </p:sp>
      <p:sp>
        <p:nvSpPr>
          <p:cNvPr id="46087" name="Shape 143"/>
          <p:cNvSpPr>
            <a:spLocks noChangeArrowheads="1"/>
          </p:cNvSpPr>
          <p:nvPr/>
        </p:nvSpPr>
        <p:spPr bwMode="auto">
          <a:xfrm>
            <a:off x="9682163" y="2413000"/>
            <a:ext cx="1130300" cy="6096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Avenir Light"/>
                <a:ea typeface="Avenir Light"/>
              </a:rPr>
              <a:t>表現</a:t>
            </a:r>
          </a:p>
        </p:txBody>
      </p:sp>
      <p:sp>
        <p:nvSpPr>
          <p:cNvPr id="144" name="Shape 144"/>
          <p:cNvSpPr/>
          <p:nvPr/>
        </p:nvSpPr>
        <p:spPr>
          <a:xfrm>
            <a:off x="2116138" y="6332538"/>
            <a:ext cx="2681287"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2700">
            <a:solidFill>
              <a:srgbClr val="55D7FF"/>
            </a:solidFill>
            <a:miter lim="400000"/>
          </a:ln>
        </p:spPr>
        <p:txBody>
          <a:bodyPr lIns="50800" tIns="50800" rIns="50800" bIns="50800" anchor="ctr"/>
          <a:lstStyle/>
          <a:p>
            <a:pPr algn="ctr" fontAlgn="auto">
              <a:spcBef>
                <a:spcPts val="0"/>
              </a:spcBef>
              <a:spcAft>
                <a:spcPts val="0"/>
              </a:spcAft>
              <a:defRPr sz="2400" cap="all" spc="384">
                <a:solidFill>
                  <a:srgbClr val="55D7FF"/>
                </a:solidFill>
                <a:latin typeface="Avenir Medium"/>
                <a:ea typeface="Avenir Medium"/>
                <a:cs typeface="Avenir Medium"/>
                <a:sym typeface="Avenir Medium"/>
              </a:defRPr>
            </a:pPr>
            <a:endParaRPr kumimoji="0" sz="2400" kern="0" cap="all" spc="384">
              <a:solidFill>
                <a:srgbClr val="55D7FF"/>
              </a:solidFill>
              <a:latin typeface="Avenir Medium"/>
              <a:ea typeface="Avenir Medium"/>
              <a:cs typeface="Avenir Medium"/>
              <a:sym typeface="Avenir Medium"/>
            </a:endParaRPr>
          </a:p>
        </p:txBody>
      </p:sp>
      <p:sp>
        <p:nvSpPr>
          <p:cNvPr id="46089" name="Shape 145"/>
          <p:cNvSpPr>
            <a:spLocks noChangeArrowheads="1"/>
          </p:cNvSpPr>
          <p:nvPr/>
        </p:nvSpPr>
        <p:spPr bwMode="auto">
          <a:xfrm>
            <a:off x="2384425" y="6662738"/>
            <a:ext cx="2146300" cy="6096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Avenir Light"/>
                <a:ea typeface="Avenir Light"/>
              </a:rPr>
              <a:t>自分自身</a:t>
            </a:r>
          </a:p>
        </p:txBody>
      </p:sp>
      <p:sp>
        <p:nvSpPr>
          <p:cNvPr id="146" name="Shape 146"/>
          <p:cNvSpPr/>
          <p:nvPr/>
        </p:nvSpPr>
        <p:spPr>
          <a:xfrm>
            <a:off x="5170488" y="6332538"/>
            <a:ext cx="2681287"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2700">
            <a:solidFill>
              <a:srgbClr val="55D7FF"/>
            </a:solidFill>
            <a:miter lim="400000"/>
          </a:ln>
        </p:spPr>
        <p:txBody>
          <a:bodyPr lIns="50800" tIns="50800" rIns="50800" bIns="50800" anchor="ctr"/>
          <a:lstStyle/>
          <a:p>
            <a:pPr algn="ctr" fontAlgn="auto">
              <a:spcBef>
                <a:spcPts val="0"/>
              </a:spcBef>
              <a:spcAft>
                <a:spcPts val="0"/>
              </a:spcAft>
              <a:defRPr sz="2400" cap="all" spc="384">
                <a:solidFill>
                  <a:srgbClr val="55D7FF"/>
                </a:solidFill>
                <a:latin typeface="Avenir Medium"/>
                <a:ea typeface="Avenir Medium"/>
                <a:cs typeface="Avenir Medium"/>
                <a:sym typeface="Avenir Medium"/>
              </a:defRPr>
            </a:pPr>
            <a:endParaRPr kumimoji="0" sz="2400" kern="0" cap="all" spc="384">
              <a:solidFill>
                <a:srgbClr val="55D7FF"/>
              </a:solidFill>
              <a:latin typeface="Avenir Medium"/>
              <a:ea typeface="Avenir Medium"/>
              <a:cs typeface="Avenir Medium"/>
              <a:sym typeface="Avenir Medium"/>
            </a:endParaRPr>
          </a:p>
        </p:txBody>
      </p:sp>
      <p:sp>
        <p:nvSpPr>
          <p:cNvPr id="46091" name="Shape 147"/>
          <p:cNvSpPr>
            <a:spLocks noChangeArrowheads="1"/>
          </p:cNvSpPr>
          <p:nvPr/>
        </p:nvSpPr>
        <p:spPr bwMode="auto">
          <a:xfrm>
            <a:off x="5945188" y="6662738"/>
            <a:ext cx="1130300" cy="6096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Avenir Light"/>
                <a:ea typeface="Avenir Light"/>
              </a:rPr>
              <a:t>技術</a:t>
            </a:r>
          </a:p>
        </p:txBody>
      </p:sp>
      <p:sp>
        <p:nvSpPr>
          <p:cNvPr id="148" name="Shape 148"/>
          <p:cNvSpPr/>
          <p:nvPr/>
        </p:nvSpPr>
        <p:spPr>
          <a:xfrm>
            <a:off x="8915400" y="6332538"/>
            <a:ext cx="2681288"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2700">
            <a:solidFill>
              <a:srgbClr val="55D7FF"/>
            </a:solidFill>
            <a:miter lim="400000"/>
          </a:ln>
        </p:spPr>
        <p:txBody>
          <a:bodyPr lIns="50800" tIns="50800" rIns="50800" bIns="50800" anchor="ctr"/>
          <a:lstStyle/>
          <a:p>
            <a:pPr algn="ctr" fontAlgn="auto">
              <a:spcBef>
                <a:spcPts val="0"/>
              </a:spcBef>
              <a:spcAft>
                <a:spcPts val="0"/>
              </a:spcAft>
              <a:defRPr sz="2400" cap="all" spc="384">
                <a:solidFill>
                  <a:srgbClr val="55D7FF"/>
                </a:solidFill>
                <a:latin typeface="Avenir Medium"/>
                <a:ea typeface="Avenir Medium"/>
                <a:cs typeface="Avenir Medium"/>
                <a:sym typeface="Avenir Medium"/>
              </a:defRPr>
            </a:pPr>
            <a:endParaRPr kumimoji="0" sz="2400" kern="0" cap="all" spc="384">
              <a:solidFill>
                <a:srgbClr val="55D7FF"/>
              </a:solidFill>
              <a:latin typeface="Avenir Medium"/>
              <a:ea typeface="Avenir Medium"/>
              <a:cs typeface="Avenir Medium"/>
              <a:sym typeface="Avenir Medium"/>
            </a:endParaRPr>
          </a:p>
        </p:txBody>
      </p:sp>
      <p:sp>
        <p:nvSpPr>
          <p:cNvPr id="46093" name="Shape 149"/>
          <p:cNvSpPr>
            <a:spLocks noChangeArrowheads="1"/>
          </p:cNvSpPr>
          <p:nvPr/>
        </p:nvSpPr>
        <p:spPr bwMode="auto">
          <a:xfrm>
            <a:off x="9690100" y="6662738"/>
            <a:ext cx="1130300" cy="6096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Avenir Light"/>
                <a:ea typeface="Avenir Light"/>
              </a:rPr>
              <a:t>表現</a:t>
            </a:r>
          </a:p>
        </p:txBody>
      </p:sp>
      <p:sp>
        <p:nvSpPr>
          <p:cNvPr id="150" name="Shape 150"/>
          <p:cNvSpPr/>
          <p:nvPr/>
        </p:nvSpPr>
        <p:spPr>
          <a:xfrm>
            <a:off x="5284788" y="7459663"/>
            <a:ext cx="2681287"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2700">
            <a:solidFill>
              <a:srgbClr val="55D7FF"/>
            </a:solidFill>
            <a:miter lim="400000"/>
          </a:ln>
        </p:spPr>
        <p:txBody>
          <a:bodyPr lIns="50800" tIns="50800" rIns="50800" bIns="50800" anchor="ctr"/>
          <a:lstStyle/>
          <a:p>
            <a:pPr algn="ctr" fontAlgn="auto">
              <a:spcBef>
                <a:spcPts val="0"/>
              </a:spcBef>
              <a:spcAft>
                <a:spcPts val="0"/>
              </a:spcAft>
              <a:defRPr sz="2400" cap="all" spc="384">
                <a:solidFill>
                  <a:srgbClr val="55D7FF"/>
                </a:solidFill>
                <a:latin typeface="Avenir Medium"/>
                <a:ea typeface="Avenir Medium"/>
                <a:cs typeface="Avenir Medium"/>
                <a:sym typeface="Avenir Medium"/>
              </a:defRPr>
            </a:pPr>
            <a:endParaRPr kumimoji="0" sz="2400" kern="0" cap="all" spc="384">
              <a:solidFill>
                <a:srgbClr val="55D7FF"/>
              </a:solidFill>
              <a:latin typeface="Avenir Medium"/>
              <a:ea typeface="Avenir Medium"/>
              <a:cs typeface="Avenir Medium"/>
              <a:sym typeface="Avenir Medium"/>
            </a:endParaRPr>
          </a:p>
        </p:txBody>
      </p:sp>
      <p:sp>
        <p:nvSpPr>
          <p:cNvPr id="46095" name="Shape 151"/>
          <p:cNvSpPr>
            <a:spLocks noChangeArrowheads="1"/>
          </p:cNvSpPr>
          <p:nvPr/>
        </p:nvSpPr>
        <p:spPr bwMode="auto">
          <a:xfrm>
            <a:off x="5518150" y="7789863"/>
            <a:ext cx="2146300" cy="609600"/>
          </a:xfrm>
          <a:prstGeom prst="rect">
            <a:avLst/>
          </a:prstGeom>
          <a:noFill/>
          <a:ln w="12700">
            <a:noFill/>
            <a:miter lim="400000"/>
            <a:headEnd/>
            <a:tailEnd/>
          </a:ln>
        </p:spPr>
        <p:txBody>
          <a:bodyPr wrap="none" lIns="50800" tIns="50800" rIns="50800" bIns="50800" anchor="ctr">
            <a:spAutoFit/>
          </a:bodyPr>
          <a:lstStyle/>
          <a:p>
            <a:pPr algn="ctr"/>
            <a:r>
              <a:rPr kumimoji="0" lang="ja-JP" altLang="en-US">
                <a:solidFill>
                  <a:srgbClr val="5EA319"/>
                </a:solidFill>
                <a:latin typeface="Avenir Light"/>
                <a:ea typeface="Avenir Light"/>
              </a:rPr>
              <a:t>意味合い</a:t>
            </a:r>
          </a:p>
        </p:txBody>
      </p:sp>
      <p:sp>
        <p:nvSpPr>
          <p:cNvPr id="152" name="Shape 152"/>
          <p:cNvSpPr/>
          <p:nvPr/>
        </p:nvSpPr>
        <p:spPr>
          <a:xfrm>
            <a:off x="2141538" y="7459663"/>
            <a:ext cx="2681287"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2700">
            <a:solidFill>
              <a:srgbClr val="55D7FF"/>
            </a:solidFill>
            <a:miter lim="400000"/>
          </a:ln>
        </p:spPr>
        <p:txBody>
          <a:bodyPr lIns="50800" tIns="50800" rIns="50800" bIns="50800" anchor="ctr"/>
          <a:lstStyle/>
          <a:p>
            <a:pPr algn="ctr" fontAlgn="auto">
              <a:spcBef>
                <a:spcPts val="0"/>
              </a:spcBef>
              <a:spcAft>
                <a:spcPts val="0"/>
              </a:spcAft>
              <a:defRPr sz="2400" cap="all" spc="384">
                <a:solidFill>
                  <a:srgbClr val="55D7FF"/>
                </a:solidFill>
                <a:latin typeface="Avenir Medium"/>
                <a:ea typeface="Avenir Medium"/>
                <a:cs typeface="Avenir Medium"/>
                <a:sym typeface="Avenir Medium"/>
              </a:defRPr>
            </a:pPr>
            <a:endParaRPr kumimoji="0" sz="2400" kern="0" cap="all" spc="384">
              <a:solidFill>
                <a:srgbClr val="55D7FF"/>
              </a:solidFill>
              <a:latin typeface="Avenir Medium"/>
              <a:ea typeface="Avenir Medium"/>
              <a:cs typeface="Avenir Medium"/>
              <a:sym typeface="Avenir Medium"/>
            </a:endParaRPr>
          </a:p>
        </p:txBody>
      </p:sp>
      <p:sp>
        <p:nvSpPr>
          <p:cNvPr id="46097" name="Shape 153"/>
          <p:cNvSpPr>
            <a:spLocks noChangeArrowheads="1"/>
          </p:cNvSpPr>
          <p:nvPr/>
        </p:nvSpPr>
        <p:spPr bwMode="auto">
          <a:xfrm>
            <a:off x="2882900" y="7853363"/>
            <a:ext cx="1130300" cy="609600"/>
          </a:xfrm>
          <a:prstGeom prst="rect">
            <a:avLst/>
          </a:prstGeom>
          <a:noFill/>
          <a:ln w="12700">
            <a:noFill/>
            <a:miter lim="400000"/>
            <a:headEnd/>
            <a:tailEnd/>
          </a:ln>
        </p:spPr>
        <p:txBody>
          <a:bodyPr wrap="none" lIns="50800" tIns="50800" rIns="50800" bIns="50800" anchor="ctr">
            <a:spAutoFit/>
          </a:bodyPr>
          <a:lstStyle/>
          <a:p>
            <a:pPr algn="ctr"/>
            <a:r>
              <a:rPr kumimoji="0" lang="ja-JP" altLang="en-US">
                <a:solidFill>
                  <a:srgbClr val="FDA600"/>
                </a:solidFill>
                <a:latin typeface="Avenir Light"/>
                <a:ea typeface="Avenir Light"/>
              </a:rPr>
              <a:t>自由</a:t>
            </a:r>
          </a:p>
        </p:txBody>
      </p:sp>
      <p:sp>
        <p:nvSpPr>
          <p:cNvPr id="154" name="Shape 154"/>
          <p:cNvSpPr/>
          <p:nvPr/>
        </p:nvSpPr>
        <p:spPr>
          <a:xfrm>
            <a:off x="2082800" y="3141663"/>
            <a:ext cx="2681288"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2700">
            <a:solidFill>
              <a:srgbClr val="55D7FF"/>
            </a:solidFill>
            <a:miter lim="400000"/>
          </a:ln>
        </p:spPr>
        <p:txBody>
          <a:bodyPr lIns="50800" tIns="50800" rIns="50800" bIns="50800" anchor="ctr"/>
          <a:lstStyle/>
          <a:p>
            <a:pPr algn="ctr" fontAlgn="auto">
              <a:spcBef>
                <a:spcPts val="0"/>
              </a:spcBef>
              <a:spcAft>
                <a:spcPts val="0"/>
              </a:spcAft>
              <a:defRPr sz="2400" cap="all" spc="384">
                <a:solidFill>
                  <a:srgbClr val="55D7FF"/>
                </a:solidFill>
                <a:latin typeface="Avenir Medium"/>
                <a:ea typeface="Avenir Medium"/>
                <a:cs typeface="Avenir Medium"/>
                <a:sym typeface="Avenir Medium"/>
              </a:defRPr>
            </a:pPr>
            <a:endParaRPr kumimoji="0" sz="2400" kern="0" cap="all" spc="384">
              <a:solidFill>
                <a:srgbClr val="55D7FF"/>
              </a:solidFill>
              <a:latin typeface="Avenir Medium"/>
              <a:ea typeface="Avenir Medium"/>
              <a:cs typeface="Avenir Medium"/>
              <a:sym typeface="Avenir Medium"/>
            </a:endParaRPr>
          </a:p>
        </p:txBody>
      </p:sp>
      <p:sp>
        <p:nvSpPr>
          <p:cNvPr id="46099" name="Shape 155"/>
          <p:cNvSpPr>
            <a:spLocks noChangeArrowheads="1"/>
          </p:cNvSpPr>
          <p:nvPr/>
        </p:nvSpPr>
        <p:spPr bwMode="auto">
          <a:xfrm>
            <a:off x="2603500" y="3471863"/>
            <a:ext cx="1638300" cy="609600"/>
          </a:xfrm>
          <a:prstGeom prst="rect">
            <a:avLst/>
          </a:prstGeom>
          <a:noFill/>
          <a:ln w="12700">
            <a:noFill/>
            <a:miter lim="400000"/>
            <a:headEnd/>
            <a:tailEnd/>
          </a:ln>
        </p:spPr>
        <p:txBody>
          <a:bodyPr wrap="none" lIns="50800" tIns="50800" rIns="50800" bIns="50800" anchor="ctr">
            <a:spAutoFit/>
          </a:bodyPr>
          <a:lstStyle/>
          <a:p>
            <a:pPr algn="ctr"/>
            <a:r>
              <a:rPr kumimoji="0" lang="ja-JP" altLang="en-US">
                <a:solidFill>
                  <a:srgbClr val="FDA600"/>
                </a:solidFill>
                <a:latin typeface="Avenir Light"/>
                <a:ea typeface="Avenir Light"/>
              </a:rPr>
              <a:t>不自由</a:t>
            </a:r>
          </a:p>
        </p:txBody>
      </p:sp>
      <p:sp>
        <p:nvSpPr>
          <p:cNvPr id="156" name="Shape 156"/>
          <p:cNvSpPr/>
          <p:nvPr/>
        </p:nvSpPr>
        <p:spPr>
          <a:xfrm>
            <a:off x="7970838" y="2725738"/>
            <a:ext cx="809625" cy="0"/>
          </a:xfrm>
          <a:prstGeom prst="line">
            <a:avLst/>
          </a:prstGeom>
          <a:ln w="12700">
            <a:solidFill>
              <a:srgbClr val="55D7FF"/>
            </a:solidFill>
            <a:miter lim="400000"/>
            <a:tailEnd type="triangle"/>
          </a:ln>
        </p:spPr>
        <p:txBody>
          <a:bodyPr lIns="50800" tIns="50800" rIns="50800" bIns="50800" anchor="ctr"/>
          <a:lstStyle/>
          <a:p>
            <a:pPr algn="ctr" fontAlgn="auto">
              <a:spcBef>
                <a:spcPts val="0"/>
              </a:spcBef>
              <a:spcAft>
                <a:spcPts val="0"/>
              </a:spcAft>
              <a:defRPr sz="2400" cap="all" spc="384">
                <a:solidFill>
                  <a:srgbClr val="55D7FF"/>
                </a:solidFill>
                <a:latin typeface="Avenir Medium"/>
                <a:ea typeface="Avenir Medium"/>
                <a:cs typeface="Avenir Medium"/>
                <a:sym typeface="Avenir Medium"/>
              </a:defRPr>
            </a:pPr>
            <a:endParaRPr kumimoji="0" sz="2400" kern="0" cap="all" spc="384">
              <a:solidFill>
                <a:srgbClr val="55D7FF"/>
              </a:solidFill>
              <a:latin typeface="Avenir Medium"/>
              <a:ea typeface="Avenir Medium"/>
              <a:cs typeface="Avenir Medium"/>
              <a:sym typeface="Avenir Medium"/>
            </a:endParaRPr>
          </a:p>
        </p:txBody>
      </p:sp>
      <p:sp>
        <p:nvSpPr>
          <p:cNvPr id="157" name="Shape 157"/>
          <p:cNvSpPr/>
          <p:nvPr/>
        </p:nvSpPr>
        <p:spPr>
          <a:xfrm>
            <a:off x="7978775" y="6967538"/>
            <a:ext cx="809625" cy="0"/>
          </a:xfrm>
          <a:prstGeom prst="line">
            <a:avLst/>
          </a:prstGeom>
          <a:ln w="12700">
            <a:solidFill>
              <a:srgbClr val="55D7FF"/>
            </a:solidFill>
            <a:miter lim="400000"/>
            <a:tailEnd type="triangle"/>
          </a:ln>
        </p:spPr>
        <p:txBody>
          <a:bodyPr lIns="50800" tIns="50800" rIns="50800" bIns="50800" anchor="ctr"/>
          <a:lstStyle/>
          <a:p>
            <a:pPr algn="ctr" fontAlgn="auto">
              <a:spcBef>
                <a:spcPts val="0"/>
              </a:spcBef>
              <a:spcAft>
                <a:spcPts val="0"/>
              </a:spcAft>
              <a:defRPr sz="2400" cap="all" spc="384">
                <a:solidFill>
                  <a:srgbClr val="55D7FF"/>
                </a:solidFill>
                <a:latin typeface="Avenir Medium"/>
                <a:ea typeface="Avenir Medium"/>
                <a:cs typeface="Avenir Medium"/>
                <a:sym typeface="Avenir Medium"/>
              </a:defRPr>
            </a:pPr>
            <a:endParaRPr kumimoji="0" sz="2400" kern="0" cap="all" spc="384">
              <a:solidFill>
                <a:srgbClr val="55D7FF"/>
              </a:solidFill>
              <a:latin typeface="Avenir Medium"/>
              <a:ea typeface="Avenir Medium"/>
              <a:cs typeface="Avenir Medium"/>
              <a:sym typeface="Avenir Medium"/>
            </a:endParaRPr>
          </a:p>
        </p:txBody>
      </p:sp>
      <p:sp>
        <p:nvSpPr>
          <p:cNvPr id="46102" name="Shape 158"/>
          <p:cNvSpPr>
            <a:spLocks noChangeArrowheads="1"/>
          </p:cNvSpPr>
          <p:nvPr/>
        </p:nvSpPr>
        <p:spPr bwMode="auto">
          <a:xfrm>
            <a:off x="4260850" y="7386638"/>
            <a:ext cx="1454150" cy="1416050"/>
          </a:xfrm>
          <a:prstGeom prst="rect">
            <a:avLst/>
          </a:prstGeom>
          <a:noFill/>
          <a:ln w="12700">
            <a:noFill/>
            <a:miter lim="400000"/>
            <a:headEnd/>
            <a:tailEnd/>
          </a:ln>
        </p:spPr>
        <p:txBody>
          <a:bodyPr lIns="50800" tIns="50800" rIns="50800" bIns="50800" anchor="ctr">
            <a:spAutoFit/>
          </a:bodyPr>
          <a:lstStyle/>
          <a:p>
            <a:pPr algn="ctr"/>
            <a:r>
              <a:rPr kumimoji="0" lang="ja-JP" altLang="en-US" sz="10300">
                <a:solidFill>
                  <a:srgbClr val="FDA600"/>
                </a:solidFill>
                <a:latin typeface="Avenir Light"/>
                <a:ea typeface="Avenir Light"/>
              </a:rPr>
              <a:t>＝</a:t>
            </a:r>
          </a:p>
        </p:txBody>
      </p:sp>
    </p:spTree>
  </p:cSld>
  <p:clrMapOvr>
    <a:masterClrMapping/>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hape 43"/>
          <p:cNvSpPr>
            <a:spLocks noGrp="1"/>
          </p:cNvSpPr>
          <p:nvPr>
            <p:ph type="body" idx="1"/>
          </p:nvPr>
        </p:nvSpPr>
        <p:spPr>
          <a:xfrm>
            <a:off x="457200" y="1517650"/>
            <a:ext cx="11684000" cy="6718300"/>
          </a:xfrm>
        </p:spPr>
        <p:txBody>
          <a:bodyPr/>
          <a:lstStyle/>
          <a:p>
            <a:pPr eaLnBrk="1" hangingPunct="1"/>
            <a:endParaRPr lang="ja-JP" altLang="en-US" smtClean="0"/>
          </a:p>
          <a:p>
            <a:pPr lvl="1" eaLnBrk="1" hangingPunct="1"/>
            <a:r>
              <a:rPr lang="ja-JP" altLang="en-US" smtClean="0"/>
              <a:t>私達が普段撮影している時の</a:t>
            </a:r>
            <a:r>
              <a:rPr lang="ja-JP" altLang="en-US" smtClean="0">
                <a:solidFill>
                  <a:srgbClr val="5EA319"/>
                </a:solidFill>
              </a:rPr>
              <a:t>写真に対する見方や取り組み方の手助けとなる</a:t>
            </a:r>
            <a:r>
              <a:rPr lang="ja-JP" altLang="en-US" smtClean="0"/>
              <a:t>ような芸術的観点を美術を通して学んでいきたい。</a:t>
            </a:r>
          </a:p>
          <a:p>
            <a:pPr lvl="1" eaLnBrk="1" hangingPunct="1"/>
            <a:r>
              <a:rPr lang="ja-JP" altLang="en-US" smtClean="0"/>
              <a:t>普段の</a:t>
            </a:r>
            <a:r>
              <a:rPr lang="ja-JP" altLang="en-US" smtClean="0">
                <a:solidFill>
                  <a:srgbClr val="FDA600"/>
                </a:solidFill>
              </a:rPr>
              <a:t>撮影に置き換えて</a:t>
            </a:r>
            <a:r>
              <a:rPr lang="ja-JP" altLang="en-US" smtClean="0"/>
              <a:t>、または</a:t>
            </a:r>
            <a:r>
              <a:rPr lang="ja-JP" altLang="en-US" smtClean="0">
                <a:solidFill>
                  <a:srgbClr val="FDA600"/>
                </a:solidFill>
              </a:rPr>
              <a:t>写真に置き換えながら美術を学んでいく姿勢で</a:t>
            </a:r>
            <a:r>
              <a:rPr lang="ja-JP" altLang="en-US" smtClean="0"/>
              <a:t>望む</a:t>
            </a:r>
          </a:p>
        </p:txBody>
      </p:sp>
      <p:sp>
        <p:nvSpPr>
          <p:cNvPr id="44" name="Shape 44"/>
          <p:cNvSpPr>
            <a:spLocks noGrp="1"/>
          </p:cNvSpPr>
          <p:nvPr>
            <p:ph type="title" idx="4294967295"/>
          </p:nvPr>
        </p:nvSpPr>
        <p:spPr>
          <a:xfrm>
            <a:off x="4249738" y="1066800"/>
            <a:ext cx="5080000" cy="1854200"/>
          </a:xfrm>
        </p:spPr>
        <p:txBody>
          <a:bodyPr/>
          <a:lstStyle>
            <a:lvl1pPr algn="ctr"/>
          </a:lstStyle>
          <a:p>
            <a:pPr eaLnBrk="1" fontAlgn="auto" hangingPunct="1">
              <a:spcBef>
                <a:spcPts val="0"/>
              </a:spcBef>
              <a:spcAft>
                <a:spcPts val="0"/>
              </a:spcAft>
              <a:defRPr sz="1800" cap="none" spc="0">
                <a:solidFill>
                  <a:srgbClr val="000000"/>
                </a:solidFill>
              </a:defRPr>
            </a:pPr>
            <a:r>
              <a:t>具体的取り組み</a:t>
            </a:r>
          </a:p>
        </p:txBody>
      </p:sp>
    </p:spTree>
  </p:cSld>
  <p:clrMapOvr>
    <a:masterClrMapping/>
  </p:clrMapOvr>
  <p:transition spd="slow">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p:nvPr/>
        </p:nvSpPr>
        <p:spPr>
          <a:xfrm>
            <a:off x="1262063" y="3411538"/>
            <a:ext cx="1982787"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3C6E"/>
          </a:solidFill>
          <a:ln w="12700">
            <a:miter lim="400000"/>
          </a:ln>
          <a:extLst>
            <a:ext uri="{C572A759-6A51-4108-AA02-DFA0A04FC94B}"/>
          </a:extLst>
        </p:spPr>
        <p:txBody>
          <a:bodyPr lIns="50800" tIns="50800" rIns="50800" bIns="50800" anchor="ctr"/>
          <a:lstStyle>
            <a:lvl1pPr>
              <a:defRPr sz="2400" cap="all" spc="384">
                <a:latin typeface="Avenir Medium"/>
                <a:ea typeface="Avenir Medium"/>
                <a:cs typeface="Avenir Medium"/>
                <a:sym typeface="Avenir Medium"/>
              </a:defRPr>
            </a:lvl1pPr>
          </a:lstStyle>
          <a:p>
            <a:pPr algn="ctr" fontAlgn="auto">
              <a:spcBef>
                <a:spcPts val="0"/>
              </a:spcBef>
              <a:spcAft>
                <a:spcPts val="0"/>
              </a:spcAft>
              <a:defRPr sz="1800" cap="none" spc="0">
                <a:solidFill>
                  <a:srgbClr val="000000"/>
                </a:solidFill>
              </a:defRPr>
            </a:pPr>
            <a:r>
              <a:rPr kumimoji="0" kern="0"/>
              <a:t>自分自身</a:t>
            </a:r>
          </a:p>
        </p:txBody>
      </p:sp>
      <p:sp>
        <p:nvSpPr>
          <p:cNvPr id="161" name="Shape 161"/>
          <p:cNvSpPr/>
          <p:nvPr/>
        </p:nvSpPr>
        <p:spPr>
          <a:xfrm>
            <a:off x="5286375" y="2532063"/>
            <a:ext cx="2200275"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3C6E"/>
          </a:solidFill>
          <a:ln w="12700">
            <a:miter lim="400000"/>
          </a:ln>
          <a:extLst>
            <a:ext uri="{C572A759-6A51-4108-AA02-DFA0A04FC94B}"/>
          </a:extLst>
        </p:spPr>
        <p:txBody>
          <a:bodyPr lIns="50800" tIns="50800" rIns="50800" bIns="50800" anchor="ctr"/>
          <a:lstStyle>
            <a:lvl1pPr>
              <a:defRPr sz="2400" cap="all" spc="384">
                <a:latin typeface="Avenir Medium"/>
                <a:ea typeface="Avenir Medium"/>
                <a:cs typeface="Avenir Medium"/>
                <a:sym typeface="Avenir Medium"/>
              </a:defRPr>
            </a:lvl1pPr>
          </a:lstStyle>
          <a:p>
            <a:pPr algn="ctr" fontAlgn="auto">
              <a:spcBef>
                <a:spcPts val="0"/>
              </a:spcBef>
              <a:spcAft>
                <a:spcPts val="0"/>
              </a:spcAft>
              <a:defRPr sz="1800" cap="none" spc="0">
                <a:solidFill>
                  <a:srgbClr val="000000"/>
                </a:solidFill>
              </a:defRPr>
            </a:pPr>
            <a:r>
              <a:rPr kumimoji="0" kern="0"/>
              <a:t>環境</a:t>
            </a:r>
          </a:p>
        </p:txBody>
      </p:sp>
      <p:sp>
        <p:nvSpPr>
          <p:cNvPr id="162" name="Shape 162"/>
          <p:cNvSpPr/>
          <p:nvPr/>
        </p:nvSpPr>
        <p:spPr>
          <a:xfrm>
            <a:off x="4581525" y="3360738"/>
            <a:ext cx="3608388" cy="19462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3C6E"/>
          </a:solidFill>
          <a:ln w="12700">
            <a:miter lim="400000"/>
          </a:ln>
          <a:extLst>
            <a:ext uri="{C572A759-6A51-4108-AA02-DFA0A04FC94B}"/>
          </a:extLst>
        </p:spPr>
        <p:txBody>
          <a:bodyPr lIns="50800" tIns="50800" rIns="50800" bIns="50800" anchor="ctr"/>
          <a:lstStyle>
            <a:lvl1pPr>
              <a:defRPr sz="2400" cap="all" spc="384">
                <a:latin typeface="Avenir Medium"/>
                <a:ea typeface="Avenir Medium"/>
                <a:cs typeface="Avenir Medium"/>
                <a:sym typeface="Avenir Medium"/>
              </a:defRPr>
            </a:lvl1pPr>
          </a:lstStyle>
          <a:p>
            <a:pPr algn="ctr" fontAlgn="auto">
              <a:spcBef>
                <a:spcPts val="0"/>
              </a:spcBef>
              <a:spcAft>
                <a:spcPts val="0"/>
              </a:spcAft>
              <a:defRPr sz="1800" cap="none" spc="0">
                <a:solidFill>
                  <a:srgbClr val="000000"/>
                </a:solidFill>
              </a:defRPr>
            </a:pPr>
            <a:r>
              <a:rPr kumimoji="0" kern="0"/>
              <a:t>時代の求めるもの</a:t>
            </a:r>
          </a:p>
        </p:txBody>
      </p:sp>
      <p:sp>
        <p:nvSpPr>
          <p:cNvPr id="163" name="Shape 163"/>
          <p:cNvSpPr/>
          <p:nvPr/>
        </p:nvSpPr>
        <p:spPr>
          <a:xfrm>
            <a:off x="10050463" y="4106863"/>
            <a:ext cx="2198687"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3C6E"/>
          </a:solidFill>
          <a:ln w="12700">
            <a:miter lim="400000"/>
          </a:ln>
          <a:extLst>
            <a:ext uri="{C572A759-6A51-4108-AA02-DFA0A04FC94B}"/>
          </a:extLst>
        </p:spPr>
        <p:txBody>
          <a:bodyPr lIns="50800" tIns="50800" rIns="50800" bIns="50800" anchor="ctr"/>
          <a:lstStyle>
            <a:lvl1pPr>
              <a:defRPr sz="2400" cap="all" spc="384">
                <a:latin typeface="Avenir Medium"/>
                <a:ea typeface="Avenir Medium"/>
                <a:cs typeface="Avenir Medium"/>
                <a:sym typeface="Avenir Medium"/>
              </a:defRPr>
            </a:lvl1pPr>
          </a:lstStyle>
          <a:p>
            <a:pPr algn="ctr" fontAlgn="auto">
              <a:spcBef>
                <a:spcPts val="0"/>
              </a:spcBef>
              <a:spcAft>
                <a:spcPts val="0"/>
              </a:spcAft>
              <a:defRPr sz="1800" cap="none" spc="0">
                <a:solidFill>
                  <a:srgbClr val="000000"/>
                </a:solidFill>
              </a:defRPr>
            </a:pPr>
            <a:r>
              <a:rPr kumimoji="0" kern="0"/>
              <a:t>表現</a:t>
            </a:r>
          </a:p>
        </p:txBody>
      </p:sp>
      <p:pic>
        <p:nvPicPr>
          <p:cNvPr id="47109" name="Shape"/>
          <p:cNvPicPr>
            <a:picLocks noChangeAspect="1" noChangeArrowheads="1"/>
          </p:cNvPicPr>
          <p:nvPr/>
        </p:nvPicPr>
        <p:blipFill>
          <a:blip r:embed="rId2"/>
          <a:srcRect/>
          <a:stretch>
            <a:fillRect/>
          </a:stretch>
        </p:blipFill>
        <p:spPr bwMode="auto">
          <a:xfrm>
            <a:off x="8418513" y="4591050"/>
            <a:ext cx="1223962" cy="300038"/>
          </a:xfrm>
          <a:prstGeom prst="rect">
            <a:avLst/>
          </a:prstGeom>
          <a:noFill/>
          <a:ln w="9525">
            <a:noFill/>
            <a:miter lim="800000"/>
            <a:headEnd/>
            <a:tailEnd/>
          </a:ln>
        </p:spPr>
      </p:pic>
      <p:sp>
        <p:nvSpPr>
          <p:cNvPr id="47110" name="Shape 166"/>
          <p:cNvSpPr>
            <a:spLocks noChangeArrowheads="1"/>
          </p:cNvSpPr>
          <p:nvPr/>
        </p:nvSpPr>
        <p:spPr bwMode="auto">
          <a:xfrm>
            <a:off x="3732213" y="4437063"/>
            <a:ext cx="622300" cy="6096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Avenir Light"/>
                <a:ea typeface="Avenir Light"/>
              </a:rPr>
              <a:t>＋</a:t>
            </a:r>
          </a:p>
        </p:txBody>
      </p:sp>
      <p:sp>
        <p:nvSpPr>
          <p:cNvPr id="167" name="Shape 167"/>
          <p:cNvSpPr/>
          <p:nvPr/>
        </p:nvSpPr>
        <p:spPr>
          <a:xfrm>
            <a:off x="1030288" y="4443413"/>
            <a:ext cx="2446337" cy="12715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3C6E"/>
          </a:solidFill>
          <a:ln w="12700">
            <a:miter lim="400000"/>
          </a:ln>
          <a:extLst>
            <a:ext uri="{C572A759-6A51-4108-AA02-DFA0A04FC94B}"/>
          </a:extLst>
        </p:spPr>
        <p:txBody>
          <a:bodyPr lIns="50800" tIns="50800" rIns="50800" bIns="50800" anchor="ctr"/>
          <a:lstStyle>
            <a:lvl1pPr>
              <a:defRPr sz="2400" cap="all" spc="384">
                <a:latin typeface="Avenir Medium"/>
                <a:ea typeface="Avenir Medium"/>
                <a:cs typeface="Avenir Medium"/>
                <a:sym typeface="Avenir Medium"/>
              </a:defRPr>
            </a:lvl1pPr>
          </a:lstStyle>
          <a:p>
            <a:pPr algn="ctr" fontAlgn="auto">
              <a:spcBef>
                <a:spcPts val="0"/>
              </a:spcBef>
              <a:spcAft>
                <a:spcPts val="0"/>
              </a:spcAft>
              <a:defRPr sz="1800" cap="none" spc="0">
                <a:solidFill>
                  <a:srgbClr val="000000"/>
                </a:solidFill>
              </a:defRPr>
            </a:pPr>
            <a:r>
              <a:rPr kumimoji="0" kern="0"/>
              <a:t>個性・技術</a:t>
            </a:r>
          </a:p>
        </p:txBody>
      </p:sp>
      <p:sp>
        <p:nvSpPr>
          <p:cNvPr id="168" name="Shape 168"/>
          <p:cNvSpPr/>
          <p:nvPr/>
        </p:nvSpPr>
        <p:spPr>
          <a:xfrm>
            <a:off x="4672013" y="4741863"/>
            <a:ext cx="3427412" cy="18161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E3C6E"/>
          </a:solidFill>
          <a:ln w="12700">
            <a:miter lim="400000"/>
          </a:ln>
          <a:extLst>
            <a:ext uri="{C572A759-6A51-4108-AA02-DFA0A04FC94B}"/>
          </a:extLst>
        </p:spPr>
        <p:txBody>
          <a:bodyPr lIns="50800" tIns="50800" rIns="50800" bIns="50800" anchor="ctr"/>
          <a:lstStyle>
            <a:lvl1pPr>
              <a:defRPr sz="2400" cap="all" spc="384">
                <a:latin typeface="Avenir Medium"/>
                <a:ea typeface="Avenir Medium"/>
                <a:cs typeface="Avenir Medium"/>
                <a:sym typeface="Avenir Medium"/>
              </a:defRPr>
            </a:lvl1pPr>
          </a:lstStyle>
          <a:p>
            <a:pPr algn="ctr" fontAlgn="auto">
              <a:spcBef>
                <a:spcPts val="0"/>
              </a:spcBef>
              <a:spcAft>
                <a:spcPts val="0"/>
              </a:spcAft>
              <a:defRPr sz="1800" cap="none" spc="0">
                <a:solidFill>
                  <a:srgbClr val="000000"/>
                </a:solidFill>
              </a:defRPr>
            </a:pPr>
            <a:r>
              <a:rPr kumimoji="0" kern="0"/>
              <a:t>被写体の要素</a:t>
            </a:r>
          </a:p>
        </p:txBody>
      </p:sp>
      <p:sp>
        <p:nvSpPr>
          <p:cNvPr id="169" name="Shape 169"/>
          <p:cNvSpPr/>
          <p:nvPr/>
        </p:nvSpPr>
        <p:spPr>
          <a:xfrm>
            <a:off x="9686925" y="6342063"/>
            <a:ext cx="2586038" cy="24161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F2600"/>
              </a:gs>
              <a:gs pos="100000">
                <a:srgbClr val="D51E00">
                  <a:alpha val="60000"/>
                </a:srgbClr>
              </a:gs>
            </a:gsLst>
            <a:lin ang="5400000"/>
          </a:gradFill>
          <a:ln w="12700">
            <a:miter lim="400000"/>
          </a:ln>
          <a:extLst>
            <a:ext uri="{C572A759-6A51-4108-AA02-DFA0A04FC94B}"/>
          </a:extLst>
        </p:spPr>
        <p:txBody>
          <a:bodyPr lIns="50800" tIns="50800" rIns="50800" bIns="50800" anchor="ctr"/>
          <a:lstStyle/>
          <a:p>
            <a:pPr algn="ctr" fontAlgn="auto">
              <a:spcBef>
                <a:spcPts val="0"/>
              </a:spcBef>
              <a:spcAft>
                <a:spcPts val="0"/>
              </a:spcAft>
              <a:defRPr sz="1800">
                <a:solidFill>
                  <a:srgbClr val="000000"/>
                </a:solidFill>
              </a:defRPr>
            </a:pPr>
            <a:r>
              <a:rPr kumimoji="0" sz="2400" kern="0" cap="all" spc="384">
                <a:latin typeface="Avenir Medium"/>
                <a:ea typeface="Avenir Medium"/>
                <a:cs typeface="Avenir Medium"/>
                <a:sym typeface="Avenir Medium"/>
              </a:rPr>
              <a:t>鑑賞</a:t>
            </a:r>
          </a:p>
          <a:p>
            <a:pPr algn="ctr" fontAlgn="auto">
              <a:spcBef>
                <a:spcPts val="0"/>
              </a:spcBef>
              <a:spcAft>
                <a:spcPts val="0"/>
              </a:spcAft>
              <a:defRPr sz="1800">
                <a:solidFill>
                  <a:srgbClr val="000000"/>
                </a:solidFill>
              </a:defRPr>
            </a:pPr>
            <a:r>
              <a:rPr kumimoji="0" sz="2400" kern="0" cap="all" spc="384">
                <a:latin typeface="Avenir Medium"/>
                <a:ea typeface="Avenir Medium"/>
                <a:cs typeface="Avenir Medium"/>
                <a:sym typeface="Avenir Medium"/>
              </a:rPr>
              <a:t>受け取る</a:t>
            </a:r>
          </a:p>
        </p:txBody>
      </p:sp>
      <p:pic>
        <p:nvPicPr>
          <p:cNvPr id="47114" name="Shape"/>
          <p:cNvPicPr>
            <a:picLocks noChangeAspect="1" noChangeArrowheads="1"/>
          </p:cNvPicPr>
          <p:nvPr/>
        </p:nvPicPr>
        <p:blipFill>
          <a:blip r:embed="rId3"/>
          <a:srcRect/>
          <a:stretch>
            <a:fillRect/>
          </a:stretch>
        </p:blipFill>
        <p:spPr bwMode="auto">
          <a:xfrm>
            <a:off x="10999788" y="5059363"/>
            <a:ext cx="300037" cy="933450"/>
          </a:xfrm>
          <a:prstGeom prst="rect">
            <a:avLst/>
          </a:prstGeom>
          <a:noFill/>
          <a:ln w="9525">
            <a:noFill/>
            <a:miter lim="800000"/>
            <a:headEnd/>
            <a:tailEnd/>
          </a:ln>
        </p:spPr>
      </p:pic>
      <p:pic>
        <p:nvPicPr>
          <p:cNvPr id="47115" name="Shape"/>
          <p:cNvPicPr>
            <a:picLocks noChangeAspect="1" noChangeArrowheads="1"/>
          </p:cNvPicPr>
          <p:nvPr/>
        </p:nvPicPr>
        <p:blipFill>
          <a:blip r:embed="rId4"/>
          <a:srcRect/>
          <a:stretch>
            <a:fillRect/>
          </a:stretch>
        </p:blipFill>
        <p:spPr bwMode="auto">
          <a:xfrm rot="-8499815">
            <a:off x="7886700" y="6677025"/>
            <a:ext cx="1784350" cy="298450"/>
          </a:xfrm>
          <a:prstGeom prst="rect">
            <a:avLst/>
          </a:prstGeom>
          <a:noFill/>
          <a:ln w="9525">
            <a:noFill/>
            <a:miter lim="800000"/>
            <a:headEnd/>
            <a:tailEnd/>
          </a:ln>
        </p:spPr>
      </p:pic>
      <p:sp>
        <p:nvSpPr>
          <p:cNvPr id="47116" name="Shape 174"/>
          <p:cNvSpPr>
            <a:spLocks noChangeArrowheads="1"/>
          </p:cNvSpPr>
          <p:nvPr/>
        </p:nvSpPr>
        <p:spPr bwMode="auto">
          <a:xfrm>
            <a:off x="2139950" y="982663"/>
            <a:ext cx="8724900" cy="6096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Avenir Light"/>
                <a:ea typeface="Avenir Light"/>
              </a:rPr>
              <a:t>オリジナルを作り出した画家達の意識</a:t>
            </a:r>
          </a:p>
        </p:txBody>
      </p:sp>
    </p:spTree>
  </p:cSld>
  <p:clrMapOvr>
    <a:masterClrMapping/>
  </p:clrMapOvr>
  <p:transition spd="slow">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title"/>
          </p:nvPr>
        </p:nvSpPr>
        <p:spPr>
          <a:xfrm>
            <a:off x="1031875" y="2667000"/>
            <a:ext cx="10941050" cy="2222500"/>
          </a:xfrm>
        </p:spPr>
        <p:txBody>
          <a:bodyPr/>
          <a:lstStyle>
            <a:lvl1pPr defTabSz="385572">
              <a:defRPr sz="4092" spc="654"/>
            </a:lvl1pPr>
          </a:lstStyle>
          <a:p>
            <a:pPr eaLnBrk="1" fontAlgn="auto" hangingPunct="1">
              <a:spcBef>
                <a:spcPts val="0"/>
              </a:spcBef>
              <a:spcAft>
                <a:spcPts val="0"/>
              </a:spcAft>
              <a:defRPr sz="1800" cap="none" spc="0">
                <a:solidFill>
                  <a:srgbClr val="000000"/>
                </a:solidFill>
              </a:defRPr>
            </a:pPr>
            <a:r>
              <a:t>ただ上手いだけじゃなく、その被写体もしくは環境の本質を意識することによって作品自体が変わってくる</a:t>
            </a:r>
          </a:p>
        </p:txBody>
      </p:sp>
      <p:pic>
        <p:nvPicPr>
          <p:cNvPr id="48130" name="Shape"/>
          <p:cNvPicPr>
            <a:picLocks noChangeAspect="1" noChangeArrowheads="1"/>
          </p:cNvPicPr>
          <p:nvPr/>
        </p:nvPicPr>
        <p:blipFill>
          <a:blip r:embed="rId2"/>
          <a:srcRect/>
          <a:stretch>
            <a:fillRect/>
          </a:stretch>
        </p:blipFill>
        <p:spPr bwMode="auto">
          <a:xfrm>
            <a:off x="5718175" y="5138738"/>
            <a:ext cx="298450" cy="1225550"/>
          </a:xfrm>
          <a:prstGeom prst="rect">
            <a:avLst/>
          </a:prstGeom>
          <a:noFill/>
          <a:ln w="9525">
            <a:noFill/>
            <a:miter lim="800000"/>
            <a:headEnd/>
            <a:tailEnd/>
          </a:ln>
        </p:spPr>
      </p:pic>
      <p:sp>
        <p:nvSpPr>
          <p:cNvPr id="48131" name="Shape 179"/>
          <p:cNvSpPr>
            <a:spLocks noChangeArrowheads="1"/>
          </p:cNvSpPr>
          <p:nvPr/>
        </p:nvSpPr>
        <p:spPr bwMode="auto">
          <a:xfrm>
            <a:off x="3270250" y="7156450"/>
            <a:ext cx="5702300" cy="622300"/>
          </a:xfrm>
          <a:prstGeom prst="rect">
            <a:avLst/>
          </a:prstGeom>
          <a:noFill/>
          <a:ln w="12700">
            <a:noFill/>
            <a:miter lim="400000"/>
            <a:headEnd/>
            <a:tailEnd/>
          </a:ln>
        </p:spPr>
        <p:txBody>
          <a:bodyPr wrap="none" lIns="50800" tIns="50800" rIns="50800" bIns="50800" anchor="ctr">
            <a:spAutoFit/>
          </a:bodyPr>
          <a:lstStyle/>
          <a:p>
            <a:pPr algn="ctr"/>
            <a:r>
              <a:rPr kumimoji="0" lang="ja-JP" altLang="en-US" b="1" u="sng">
                <a:solidFill>
                  <a:srgbClr val="FDA600"/>
                </a:solidFill>
                <a:latin typeface="Avenir Light"/>
                <a:ea typeface="Avenir Light"/>
              </a:rPr>
              <a:t>それが作品の本質となる</a:t>
            </a:r>
          </a:p>
        </p:txBody>
      </p:sp>
    </p:spTree>
  </p:cSld>
  <p:clrMapOvr>
    <a:masterClrMapping/>
  </p:clrMapOvr>
  <p:transition spd="slow">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asted-image.jpg"/>
          <p:cNvPicPr>
            <a:picLocks noChangeAspect="1" noChangeArrowheads="1"/>
          </p:cNvPicPr>
          <p:nvPr/>
        </p:nvPicPr>
        <p:blipFill>
          <a:blip r:embed="rId2"/>
          <a:srcRect t="25365" b="31581"/>
          <a:stretch>
            <a:fillRect/>
          </a:stretch>
        </p:blipFill>
        <p:spPr bwMode="auto">
          <a:xfrm>
            <a:off x="0" y="2717800"/>
            <a:ext cx="13004800" cy="7035800"/>
          </a:xfrm>
          <a:prstGeom prst="rect">
            <a:avLst/>
          </a:prstGeom>
          <a:noFill/>
          <a:ln w="12700">
            <a:noFill/>
            <a:miter lim="400000"/>
            <a:headEnd/>
            <a:tailEnd/>
          </a:ln>
        </p:spPr>
      </p:pic>
      <p:sp>
        <p:nvSpPr>
          <p:cNvPr id="182" name="Shape 182"/>
          <p:cNvSpPr>
            <a:spLocks noGrp="1"/>
          </p:cNvSpPr>
          <p:nvPr>
            <p:ph type="title"/>
          </p:nvPr>
        </p:nvSpPr>
        <p:spPr/>
        <p:txBody>
          <a:bodyPr/>
          <a:lstStyle/>
          <a:p>
            <a:pPr eaLnBrk="1" fontAlgn="auto" hangingPunct="1">
              <a:spcBef>
                <a:spcPts val="0"/>
              </a:spcBef>
              <a:spcAft>
                <a:spcPts val="0"/>
              </a:spcAft>
              <a:defRPr sz="1800" cap="none" spc="0">
                <a:solidFill>
                  <a:srgbClr val="000000"/>
                </a:solidFill>
              </a:defRPr>
            </a:pPr>
            <a:r>
              <a:t>Vermeer</a:t>
            </a:r>
          </a:p>
        </p:txBody>
      </p:sp>
      <p:sp>
        <p:nvSpPr>
          <p:cNvPr id="183" name="Shape 183"/>
          <p:cNvSpPr>
            <a:spLocks noGrp="1"/>
          </p:cNvSpPr>
          <p:nvPr>
            <p:ph type="body" idx="1"/>
          </p:nvPr>
        </p:nvSpPr>
        <p:spPr/>
        <p:txBody>
          <a:bodyPr>
            <a:normAutofit/>
          </a:bodyPr>
          <a:lstStyle/>
          <a:p>
            <a:pPr eaLnBrk="1" fontAlgn="auto" hangingPunct="1">
              <a:spcAft>
                <a:spcPts val="0"/>
              </a:spcAft>
              <a:defRPr sz="1800" cap="none" spc="0">
                <a:solidFill>
                  <a:srgbClr val="000000"/>
                </a:solidFill>
              </a:defRPr>
            </a:pPr>
            <a:r>
              <a:t>フェルメール</a:t>
            </a:r>
          </a:p>
        </p:txBody>
      </p:sp>
    </p:spTree>
  </p:cSld>
  <p:clrMapOvr>
    <a:masterClrMapping/>
  </p:clrMapOvr>
  <p:transition spd="slow">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title"/>
          </p:nvPr>
        </p:nvSpPr>
        <p:spPr/>
        <p:txBody>
          <a:bodyPr/>
          <a:lstStyle>
            <a:lvl1pPr algn="ctr">
              <a:defRPr u="sng">
                <a:solidFill>
                  <a:srgbClr val="FDA600"/>
                </a:solidFill>
              </a:defRPr>
            </a:lvl1pPr>
          </a:lstStyle>
          <a:p>
            <a:pPr eaLnBrk="1" fontAlgn="auto" hangingPunct="1">
              <a:spcBef>
                <a:spcPts val="0"/>
              </a:spcBef>
              <a:spcAft>
                <a:spcPts val="0"/>
              </a:spcAft>
              <a:defRPr sz="1800" u="none" cap="none" spc="0">
                <a:solidFill>
                  <a:srgbClr val="000000"/>
                </a:solidFill>
              </a:defRPr>
            </a:pPr>
            <a:r>
              <a:t>質感を表現し、触感を感じさせる</a:t>
            </a:r>
          </a:p>
        </p:txBody>
      </p:sp>
      <p:sp>
        <p:nvSpPr>
          <p:cNvPr id="50178" name="Shape 186"/>
          <p:cNvSpPr>
            <a:spLocks noGrp="1"/>
          </p:cNvSpPr>
          <p:nvPr>
            <p:ph type="body" idx="1"/>
          </p:nvPr>
        </p:nvSpPr>
        <p:spPr/>
        <p:txBody>
          <a:bodyPr/>
          <a:lstStyle/>
          <a:p>
            <a:pPr eaLnBrk="1" hangingPunct="1"/>
            <a:r>
              <a:rPr lang="ja-JP" altLang="en-US" smtClean="0"/>
              <a:t>私達には物を質感で捉えようとする修正があるため、幼い頃からの物を質感で捉えた蓄積を通して記憶を呼び覚ましながら絵に出てくる物を見ている</a:t>
            </a:r>
          </a:p>
          <a:p>
            <a:pPr eaLnBrk="1" hangingPunct="1"/>
            <a:r>
              <a:rPr lang="ja-JP" altLang="en-US" smtClean="0"/>
              <a:t>触覚にまでその上手さが届いてくる</a:t>
            </a:r>
          </a:p>
          <a:p>
            <a:pPr eaLnBrk="1" hangingPunct="1"/>
            <a:r>
              <a:rPr lang="ja-JP" altLang="en-US" smtClean="0"/>
              <a:t>「静謐に満ちた一瞬の空気」：世の中が穏やかに治まること。</a:t>
            </a:r>
          </a:p>
        </p:txBody>
      </p:sp>
    </p:spTree>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title"/>
          </p:nvPr>
        </p:nvSpPr>
        <p:spPr>
          <a:xfrm>
            <a:off x="546100" y="8405813"/>
            <a:ext cx="5410200" cy="611187"/>
          </a:xfrm>
        </p:spPr>
        <p:txBody>
          <a:bodyPr/>
          <a:lstStyle>
            <a:lvl1pPr>
              <a:defRPr sz="3300" spc="528"/>
            </a:lvl1pPr>
          </a:lstStyle>
          <a:p>
            <a:pPr eaLnBrk="1" fontAlgn="auto" hangingPunct="1">
              <a:spcBef>
                <a:spcPts val="0"/>
              </a:spcBef>
              <a:spcAft>
                <a:spcPts val="0"/>
              </a:spcAft>
              <a:defRPr sz="1800" cap="none" spc="0">
                <a:solidFill>
                  <a:srgbClr val="000000"/>
                </a:solidFill>
              </a:defRPr>
            </a:pPr>
            <a:r>
              <a:t>牛乳を注ぐ女</a:t>
            </a:r>
          </a:p>
        </p:txBody>
      </p:sp>
      <p:pic>
        <p:nvPicPr>
          <p:cNvPr id="51202" name="pasted-image.jpg"/>
          <p:cNvPicPr>
            <a:picLocks noChangeAspect="1" noChangeArrowheads="1"/>
          </p:cNvPicPr>
          <p:nvPr/>
        </p:nvPicPr>
        <p:blipFill>
          <a:blip r:embed="rId2"/>
          <a:srcRect/>
          <a:stretch>
            <a:fillRect/>
          </a:stretch>
        </p:blipFill>
        <p:spPr bwMode="auto">
          <a:xfrm>
            <a:off x="4637088" y="149225"/>
            <a:ext cx="8221662" cy="9455150"/>
          </a:xfrm>
          <a:prstGeom prst="rect">
            <a:avLst/>
          </a:prstGeom>
          <a:noFill/>
          <a:ln w="12700">
            <a:noFill/>
            <a:miter lim="400000"/>
            <a:headEnd/>
            <a:tailEnd/>
          </a:ln>
        </p:spPr>
      </p:pic>
      <p:sp>
        <p:nvSpPr>
          <p:cNvPr id="190" name="Shape 190"/>
          <p:cNvSpPr/>
          <p:nvPr/>
        </p:nvSpPr>
        <p:spPr>
          <a:xfrm>
            <a:off x="546100" y="582613"/>
            <a:ext cx="3841750" cy="6300787"/>
          </a:xfrm>
          <a:prstGeom prst="rect">
            <a:avLst/>
          </a:prstGeom>
          <a:ln w="12700">
            <a:miter lim="400000"/>
          </a:ln>
          <a:extLst>
            <a:ext uri="{C572A759-6A51-4108-AA02-DFA0A04FC94B}"/>
          </a:extLst>
        </p:spPr>
        <p:txBody>
          <a:bodyPr lIns="0" tIns="0" rIns="0" bIns="0">
            <a:normAutofit/>
          </a:bodyPr>
          <a:lstStyle/>
          <a:p>
            <a:pPr fontAlgn="auto">
              <a:spcBef>
                <a:spcPts val="0"/>
              </a:spcBef>
              <a:spcAft>
                <a:spcPts val="0"/>
              </a:spcAft>
              <a:defRPr sz="1800">
                <a:solidFill>
                  <a:srgbClr val="000000"/>
                </a:solidFill>
              </a:defRPr>
            </a:pPr>
            <a:r>
              <a:rPr kumimoji="0" sz="3300" kern="0" cap="all" spc="528">
                <a:latin typeface="+mn-lt"/>
                <a:ea typeface="+mn-ea"/>
                <a:cs typeface="+mn-cs"/>
              </a:rPr>
              <a:t>この絵にはどんな意味があったか覚えているかな？</a:t>
            </a:r>
          </a:p>
          <a:p>
            <a:pPr fontAlgn="auto">
              <a:spcBef>
                <a:spcPts val="0"/>
              </a:spcBef>
              <a:spcAft>
                <a:spcPts val="0"/>
              </a:spcAft>
              <a:defRPr sz="1800">
                <a:solidFill>
                  <a:srgbClr val="000000"/>
                </a:solidFill>
              </a:defRPr>
            </a:pPr>
            <a:endParaRPr kumimoji="0" sz="3300" kern="0" cap="all" spc="528">
              <a:latin typeface="+mn-lt"/>
              <a:ea typeface="+mn-ea"/>
              <a:cs typeface="+mn-cs"/>
            </a:endParaRPr>
          </a:p>
          <a:p>
            <a:pPr fontAlgn="auto">
              <a:spcBef>
                <a:spcPts val="0"/>
              </a:spcBef>
              <a:spcAft>
                <a:spcPts val="0"/>
              </a:spcAft>
              <a:defRPr sz="1800">
                <a:solidFill>
                  <a:srgbClr val="000000"/>
                </a:solidFill>
              </a:defRPr>
            </a:pPr>
            <a:r>
              <a:rPr kumimoji="0" sz="3300" kern="0" cap="all" spc="528">
                <a:latin typeface="+mn-lt"/>
                <a:ea typeface="+mn-ea"/>
                <a:cs typeface="+mn-cs"/>
              </a:rPr>
              <a:t>表現する技術の観点からこの絵の魅力を考えてみよう</a:t>
            </a:r>
          </a:p>
        </p:txBody>
      </p:sp>
    </p:spTree>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p:cNvSpPr>
          <p:nvPr>
            <p:ph type="title"/>
          </p:nvPr>
        </p:nvSpPr>
        <p:spPr>
          <a:xfrm>
            <a:off x="1154113" y="3765550"/>
            <a:ext cx="10696575" cy="2222500"/>
          </a:xfrm>
        </p:spPr>
        <p:txBody>
          <a:bodyPr/>
          <a:lstStyle/>
          <a:p>
            <a:pPr eaLnBrk="1" fontAlgn="auto" hangingPunct="1">
              <a:spcBef>
                <a:spcPts val="0"/>
              </a:spcBef>
              <a:spcAft>
                <a:spcPts val="0"/>
              </a:spcAft>
              <a:defRPr sz="1800" cap="none" spc="0">
                <a:solidFill>
                  <a:srgbClr val="000000"/>
                </a:solidFill>
              </a:defRPr>
            </a:pPr>
            <a:r>
              <a:t>フェルメールのその他の作品も見てみよう！</a:t>
            </a:r>
          </a:p>
        </p:txBody>
      </p:sp>
      <p:pic>
        <p:nvPicPr>
          <p:cNvPr id="52226" name="leonardo_da_vinci.png"/>
          <p:cNvPicPr>
            <a:picLocks noChangeAspect="1" noChangeArrowheads="1"/>
          </p:cNvPicPr>
          <p:nvPr/>
        </p:nvPicPr>
        <p:blipFill>
          <a:blip r:embed="rId2"/>
          <a:srcRect/>
          <a:stretch>
            <a:fillRect/>
          </a:stretch>
        </p:blipFill>
        <p:spPr bwMode="auto">
          <a:xfrm>
            <a:off x="7500938" y="5888038"/>
            <a:ext cx="2692400" cy="3067050"/>
          </a:xfrm>
          <a:prstGeom prst="rect">
            <a:avLst/>
          </a:prstGeom>
          <a:noFill/>
          <a:ln w="12700">
            <a:noFill/>
            <a:miter lim="400000"/>
            <a:headEnd/>
            <a:tailEnd/>
          </a:ln>
        </p:spPr>
      </p:pic>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asted-image.jpg"/>
          <p:cNvPicPr>
            <a:picLocks noChangeAspect="1" noChangeArrowheads="1"/>
          </p:cNvPicPr>
          <p:nvPr/>
        </p:nvPicPr>
        <p:blipFill>
          <a:blip r:embed="rId2"/>
          <a:srcRect/>
          <a:stretch>
            <a:fillRect/>
          </a:stretch>
        </p:blipFill>
        <p:spPr bwMode="auto">
          <a:xfrm>
            <a:off x="5467350" y="0"/>
            <a:ext cx="7539038" cy="9753600"/>
          </a:xfrm>
          <a:prstGeom prst="rect">
            <a:avLst/>
          </a:prstGeom>
          <a:noFill/>
          <a:ln w="12700">
            <a:noFill/>
            <a:miter lim="400000"/>
            <a:headEnd/>
            <a:tailEnd/>
          </a:ln>
        </p:spPr>
      </p:pic>
      <p:sp>
        <p:nvSpPr>
          <p:cNvPr id="53250" name="Shape 196"/>
          <p:cNvSpPr>
            <a:spLocks noChangeArrowheads="1"/>
          </p:cNvSpPr>
          <p:nvPr/>
        </p:nvSpPr>
        <p:spPr bwMode="auto">
          <a:xfrm>
            <a:off x="603250" y="8585200"/>
            <a:ext cx="4229100" cy="558800"/>
          </a:xfrm>
          <a:prstGeom prst="rect">
            <a:avLst/>
          </a:prstGeom>
          <a:noFill/>
          <a:ln w="12700">
            <a:noFill/>
            <a:miter lim="400000"/>
            <a:headEnd/>
            <a:tailEnd/>
          </a:ln>
        </p:spPr>
        <p:txBody>
          <a:bodyPr wrap="none" lIns="50800" tIns="50800" rIns="50800" bIns="50800" anchor="ctr">
            <a:spAutoFit/>
          </a:bodyPr>
          <a:lstStyle/>
          <a:p>
            <a:pPr algn="ctr"/>
            <a:r>
              <a:rPr kumimoji="0" lang="ja-JP" altLang="en-US" sz="3600">
                <a:latin typeface="Avenir Light"/>
                <a:ea typeface="Avenir Light"/>
              </a:rPr>
              <a:t>窓辺で手紙を読む女</a:t>
            </a:r>
          </a:p>
        </p:txBody>
      </p:sp>
      <p:sp>
        <p:nvSpPr>
          <p:cNvPr id="53251" name="Shape 197"/>
          <p:cNvSpPr>
            <a:spLocks noChangeArrowheads="1"/>
          </p:cNvSpPr>
          <p:nvPr/>
        </p:nvSpPr>
        <p:spPr bwMode="auto">
          <a:xfrm>
            <a:off x="61913" y="558800"/>
            <a:ext cx="5311775" cy="13716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Avenir Light"/>
                <a:ea typeface="Avenir Light"/>
              </a:rPr>
              <a:t>この絵からどのような</a:t>
            </a:r>
          </a:p>
          <a:p>
            <a:pPr algn="ctr"/>
            <a:r>
              <a:rPr kumimoji="0" lang="ja-JP" altLang="en-US">
                <a:latin typeface="Avenir Light"/>
                <a:ea typeface="Avenir Light"/>
              </a:rPr>
              <a:t>質感が見えるかな？</a:t>
            </a:r>
          </a:p>
        </p:txBody>
      </p:sp>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asted-image.jpg"/>
          <p:cNvPicPr>
            <a:picLocks noChangeAspect="1" noChangeArrowheads="1"/>
          </p:cNvPicPr>
          <p:nvPr/>
        </p:nvPicPr>
        <p:blipFill>
          <a:blip r:embed="rId2"/>
          <a:srcRect t="18817" b="15933"/>
          <a:stretch>
            <a:fillRect/>
          </a:stretch>
        </p:blipFill>
        <p:spPr bwMode="auto">
          <a:xfrm>
            <a:off x="0" y="2400300"/>
            <a:ext cx="13442950" cy="7361238"/>
          </a:xfrm>
          <a:prstGeom prst="rect">
            <a:avLst/>
          </a:prstGeom>
          <a:noFill/>
          <a:ln w="12700">
            <a:noFill/>
            <a:miter lim="400000"/>
            <a:headEnd/>
            <a:tailEnd/>
          </a:ln>
        </p:spPr>
      </p:pic>
      <p:sp>
        <p:nvSpPr>
          <p:cNvPr id="200" name="Shape 200"/>
          <p:cNvSpPr>
            <a:spLocks noGrp="1"/>
          </p:cNvSpPr>
          <p:nvPr>
            <p:ph type="title"/>
          </p:nvPr>
        </p:nvSpPr>
        <p:spPr/>
        <p:txBody>
          <a:bodyPr/>
          <a:lstStyle/>
          <a:p>
            <a:pPr eaLnBrk="1" fontAlgn="auto" hangingPunct="1">
              <a:spcBef>
                <a:spcPts val="0"/>
              </a:spcBef>
              <a:spcAft>
                <a:spcPts val="0"/>
              </a:spcAft>
              <a:defRPr sz="1800" cap="none" spc="0">
                <a:solidFill>
                  <a:srgbClr val="000000"/>
                </a:solidFill>
              </a:defRPr>
            </a:pPr>
            <a:r>
              <a:t>Rembrandt</a:t>
            </a:r>
          </a:p>
        </p:txBody>
      </p:sp>
      <p:sp>
        <p:nvSpPr>
          <p:cNvPr id="201" name="Shape 201"/>
          <p:cNvSpPr>
            <a:spLocks noGrp="1"/>
          </p:cNvSpPr>
          <p:nvPr>
            <p:ph type="body" idx="1"/>
          </p:nvPr>
        </p:nvSpPr>
        <p:spPr/>
        <p:txBody>
          <a:bodyPr>
            <a:normAutofit/>
          </a:bodyPr>
          <a:lstStyle/>
          <a:p>
            <a:pPr eaLnBrk="1" fontAlgn="auto" hangingPunct="1">
              <a:spcAft>
                <a:spcPts val="0"/>
              </a:spcAft>
              <a:defRPr sz="1800" cap="none" spc="0">
                <a:solidFill>
                  <a:srgbClr val="000000"/>
                </a:solidFill>
              </a:defRPr>
            </a:pPr>
            <a:r>
              <a:t>レンブラント</a:t>
            </a:r>
          </a:p>
        </p:txBody>
      </p:sp>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p:cNvSpPr>
          <p:nvPr>
            <p:ph type="title"/>
          </p:nvPr>
        </p:nvSpPr>
        <p:spPr>
          <a:xfrm>
            <a:off x="431800" y="609600"/>
            <a:ext cx="11684000" cy="1422400"/>
          </a:xfrm>
        </p:spPr>
        <p:txBody>
          <a:bodyPr/>
          <a:lstStyle>
            <a:lvl1pPr>
              <a:defRPr sz="3500" u="sng" spc="560">
                <a:solidFill>
                  <a:srgbClr val="5EA319"/>
                </a:solidFill>
              </a:defRPr>
            </a:lvl1pPr>
          </a:lstStyle>
          <a:p>
            <a:pPr eaLnBrk="1" fontAlgn="auto" hangingPunct="1">
              <a:spcBef>
                <a:spcPts val="0"/>
              </a:spcBef>
              <a:spcAft>
                <a:spcPts val="0"/>
              </a:spcAft>
              <a:defRPr sz="1800" u="none" cap="none" spc="0">
                <a:solidFill>
                  <a:srgbClr val="000000"/>
                </a:solidFill>
              </a:defRPr>
            </a:pPr>
            <a:r>
              <a:t>空気感・生命感を感じる</a:t>
            </a:r>
          </a:p>
        </p:txBody>
      </p:sp>
      <p:sp>
        <p:nvSpPr>
          <p:cNvPr id="55298" name="Shape 204"/>
          <p:cNvSpPr>
            <a:spLocks noGrp="1"/>
          </p:cNvSpPr>
          <p:nvPr>
            <p:ph type="body" idx="1"/>
          </p:nvPr>
        </p:nvSpPr>
        <p:spPr>
          <a:xfrm>
            <a:off x="660400" y="2019300"/>
            <a:ext cx="4759325" cy="5146675"/>
          </a:xfrm>
        </p:spPr>
        <p:txBody>
          <a:bodyPr/>
          <a:lstStyle/>
          <a:p>
            <a:pPr eaLnBrk="1" hangingPunct="1"/>
            <a:r>
              <a:rPr lang="ja-JP" altLang="en-US" smtClean="0"/>
              <a:t>この作品からどのようなストーリーが伝わってきますか？</a:t>
            </a:r>
          </a:p>
          <a:p>
            <a:pPr eaLnBrk="1" hangingPunct="1"/>
            <a:r>
              <a:rPr lang="ja-JP" altLang="en-US" smtClean="0"/>
              <a:t>登場人物の内面世界とはどのようなものでしょうか？</a:t>
            </a:r>
          </a:p>
        </p:txBody>
      </p:sp>
      <p:sp>
        <p:nvSpPr>
          <p:cNvPr id="55299" name="Shape 205"/>
          <p:cNvSpPr>
            <a:spLocks noChangeArrowheads="1"/>
          </p:cNvSpPr>
          <p:nvPr/>
        </p:nvSpPr>
        <p:spPr bwMode="auto">
          <a:xfrm>
            <a:off x="2830513" y="8839200"/>
            <a:ext cx="3162300" cy="6096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Avenir Light"/>
                <a:ea typeface="Avenir Light"/>
              </a:rPr>
              <a:t>イサクの犠牲</a:t>
            </a:r>
          </a:p>
        </p:txBody>
      </p:sp>
      <p:pic>
        <p:nvPicPr>
          <p:cNvPr id="55300" name="pasted-image.jpg"/>
          <p:cNvPicPr>
            <a:picLocks noChangeAspect="1" noChangeArrowheads="1"/>
          </p:cNvPicPr>
          <p:nvPr/>
        </p:nvPicPr>
        <p:blipFill>
          <a:blip r:embed="rId2"/>
          <a:srcRect/>
          <a:stretch>
            <a:fillRect/>
          </a:stretch>
        </p:blipFill>
        <p:spPr bwMode="auto">
          <a:xfrm>
            <a:off x="6564313" y="33338"/>
            <a:ext cx="6402387" cy="9753600"/>
          </a:xfrm>
          <a:prstGeom prst="rect">
            <a:avLst/>
          </a:prstGeom>
          <a:noFill/>
          <a:ln w="12700">
            <a:noFill/>
            <a:miter lim="400000"/>
            <a:headEnd/>
            <a:tailEnd/>
          </a:ln>
        </p:spPr>
      </p:pic>
    </p:spTree>
  </p:cSld>
  <p:clrMapOvr>
    <a:masterClrMapping/>
  </p:clrMapOvr>
  <p:transition spd="slow">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hape 208"/>
          <p:cNvSpPr>
            <a:spLocks noGrp="1"/>
          </p:cNvSpPr>
          <p:nvPr>
            <p:ph type="body" idx="1"/>
          </p:nvPr>
        </p:nvSpPr>
        <p:spPr/>
        <p:txBody>
          <a:bodyPr/>
          <a:lstStyle/>
          <a:p>
            <a:pPr eaLnBrk="1" hangingPunct="1"/>
            <a:r>
              <a:rPr lang="ja-JP" altLang="en-US" smtClean="0"/>
              <a:t>現実を模写している中に、そこに人物の内面世界、</a:t>
            </a:r>
            <a:r>
              <a:rPr lang="ja-JP" altLang="en-US" smtClean="0">
                <a:solidFill>
                  <a:srgbClr val="FDA600"/>
                </a:solidFill>
              </a:rPr>
              <a:t>人生のストーリーが伝わってくる</a:t>
            </a:r>
            <a:r>
              <a:rPr lang="ja-JP" altLang="en-US" smtClean="0"/>
              <a:t>ように描いている</a:t>
            </a:r>
          </a:p>
          <a:p>
            <a:pPr eaLnBrk="1" hangingPunct="1"/>
            <a:r>
              <a:rPr lang="ja-JP" altLang="en-US" smtClean="0"/>
              <a:t>まるで人物が語りかけてくるような感じ</a:t>
            </a:r>
          </a:p>
          <a:p>
            <a:pPr eaLnBrk="1" hangingPunct="1"/>
            <a:r>
              <a:rPr lang="ja-JP" altLang="en-US" smtClean="0"/>
              <a:t>単なる宗教世界を超えた画家の描く内面世界</a:t>
            </a:r>
          </a:p>
          <a:p>
            <a:pPr eaLnBrk="1" hangingPunct="1"/>
            <a:r>
              <a:rPr lang="ja-JP" altLang="en-US" smtClean="0"/>
              <a:t>描かれる生命感と空気感を通して画家自身の世界感を表現している。</a:t>
            </a:r>
          </a:p>
        </p:txBody>
      </p:sp>
    </p:spTree>
  </p:cSld>
  <p:clrMapOvr>
    <a:masterClrMapping/>
  </p:clrMapOvr>
  <p:transition spd="slow">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p:cNvSpPr>
          <p:nvPr>
            <p:ph type="title"/>
          </p:nvPr>
        </p:nvSpPr>
        <p:spPr>
          <a:xfrm>
            <a:off x="660400" y="1924050"/>
            <a:ext cx="11684000" cy="6383338"/>
          </a:xfrm>
        </p:spPr>
        <p:txBody>
          <a:bodyPr/>
          <a:lstStyle/>
          <a:p>
            <a:pPr eaLnBrk="1" fontAlgn="auto" hangingPunct="1">
              <a:spcBef>
                <a:spcPts val="0"/>
              </a:spcBef>
              <a:spcAft>
                <a:spcPts val="0"/>
              </a:spcAft>
              <a:defRPr sz="1800" cap="none" spc="0">
                <a:solidFill>
                  <a:srgbClr val="000000"/>
                </a:solidFill>
              </a:defRPr>
            </a:pPr>
            <a:r>
              <a:rPr sz="4200" spc="672"/>
              <a:t>ただ上手い技術を習得するという世界からその</a:t>
            </a:r>
            <a:r>
              <a:rPr sz="4200" spc="672">
                <a:solidFill>
                  <a:srgbClr val="FDA600"/>
                </a:solidFill>
              </a:rPr>
              <a:t>一歩先</a:t>
            </a:r>
            <a:r>
              <a:rPr sz="4200" spc="672"/>
              <a:t>を行くとは何だろうか？</a:t>
            </a:r>
            <a:br>
              <a:rPr sz="4200" spc="672"/>
            </a:br>
            <a:r>
              <a:rPr sz="4200" spc="672"/>
              <a:t/>
            </a:r>
            <a:br>
              <a:rPr sz="4200" spc="672"/>
            </a:br>
            <a:r>
              <a:rPr sz="4200" spc="672"/>
              <a:t>（ライフスタジオがお客様に提供できる写真の真髄）を探る機会にしよう！！</a:t>
            </a: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 name="Shape 210"/>
          <p:cNvSpPr>
            <a:spLocks noGrp="1"/>
          </p:cNvSpPr>
          <p:nvPr>
            <p:ph type="title"/>
          </p:nvPr>
        </p:nvSpPr>
        <p:spPr>
          <a:xfrm>
            <a:off x="660400" y="3276600"/>
            <a:ext cx="11684000" cy="2222500"/>
          </a:xfrm>
        </p:spPr>
        <p:txBody>
          <a:bodyPr/>
          <a:lstStyle/>
          <a:p>
            <a:pPr defTabSz="432308" eaLnBrk="1" fontAlgn="auto" hangingPunct="1">
              <a:spcBef>
                <a:spcPts val="0"/>
              </a:spcBef>
              <a:spcAft>
                <a:spcPts val="0"/>
              </a:spcAft>
              <a:defRPr sz="1800" cap="none" spc="0">
                <a:solidFill>
                  <a:srgbClr val="000000"/>
                </a:solidFill>
              </a:defRPr>
            </a:pPr>
            <a:r>
              <a:rPr sz="4588" spc="734">
                <a:solidFill>
                  <a:srgbClr val="000000"/>
                </a:solidFill>
              </a:rPr>
              <a:t>人間を観る眼、</a:t>
            </a:r>
            <a:br>
              <a:rPr sz="4588" spc="734">
                <a:solidFill>
                  <a:srgbClr val="000000"/>
                </a:solidFill>
              </a:rPr>
            </a:br>
            <a:r>
              <a:rPr sz="4588" spc="734">
                <a:solidFill>
                  <a:srgbClr val="000000"/>
                </a:solidFill>
              </a:rPr>
              <a:t>世界のリアリティを根底から捉える眼</a:t>
            </a:r>
          </a:p>
        </p:txBody>
      </p:sp>
      <p:sp>
        <p:nvSpPr>
          <p:cNvPr id="57347" name="Shape 211"/>
          <p:cNvSpPr>
            <a:spLocks noChangeArrowheads="1"/>
          </p:cNvSpPr>
          <p:nvPr/>
        </p:nvSpPr>
        <p:spPr bwMode="auto">
          <a:xfrm>
            <a:off x="3913188" y="1568450"/>
            <a:ext cx="5178425" cy="622300"/>
          </a:xfrm>
          <a:prstGeom prst="rect">
            <a:avLst/>
          </a:prstGeom>
          <a:noFill/>
          <a:ln w="12700">
            <a:noFill/>
            <a:miter lim="400000"/>
            <a:headEnd/>
            <a:tailEnd/>
          </a:ln>
        </p:spPr>
        <p:txBody>
          <a:bodyPr wrap="none" lIns="50800" tIns="50800" rIns="50800" bIns="50800" anchor="ctr">
            <a:spAutoFit/>
          </a:bodyPr>
          <a:lstStyle/>
          <a:p>
            <a:pPr algn="ctr"/>
            <a:r>
              <a:rPr kumimoji="0" lang="ja-JP" altLang="en-US" u="sng">
                <a:solidFill>
                  <a:srgbClr val="FDA600"/>
                </a:solidFill>
                <a:latin typeface="Avenir Light"/>
                <a:ea typeface="Avenir Light"/>
              </a:rPr>
              <a:t>今回のポイントめがね</a:t>
            </a:r>
          </a:p>
        </p:txBody>
      </p:sp>
      <p:pic>
        <p:nvPicPr>
          <p:cNvPr id="57348" name="pasted-image.png"/>
          <p:cNvPicPr>
            <a:picLocks noChangeAspect="1" noChangeArrowheads="1"/>
          </p:cNvPicPr>
          <p:nvPr/>
        </p:nvPicPr>
        <p:blipFill>
          <a:blip r:embed="rId2"/>
          <a:srcRect/>
          <a:stretch>
            <a:fillRect/>
          </a:stretch>
        </p:blipFill>
        <p:spPr bwMode="auto">
          <a:xfrm>
            <a:off x="7088188" y="6584950"/>
            <a:ext cx="5486400" cy="2511425"/>
          </a:xfrm>
          <a:prstGeom prst="rect">
            <a:avLst/>
          </a:prstGeom>
          <a:noFill/>
          <a:ln w="12700">
            <a:noFill/>
            <a:miter lim="400000"/>
            <a:headEnd/>
            <a:tailEnd/>
          </a:ln>
        </p:spPr>
      </p:pic>
    </p:spTree>
  </p:cSld>
  <p:clrMapOvr>
    <a:masterClrMapping/>
  </p:clrMapOvr>
  <p:transition spd="slow">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p:cNvSpPr>
          <p:nvPr>
            <p:ph type="title"/>
          </p:nvPr>
        </p:nvSpPr>
        <p:spPr/>
        <p:txBody>
          <a:bodyPr/>
          <a:lstStyle/>
          <a:p>
            <a:pPr eaLnBrk="1" fontAlgn="auto" hangingPunct="1">
              <a:spcBef>
                <a:spcPts val="0"/>
              </a:spcBef>
              <a:spcAft>
                <a:spcPts val="0"/>
              </a:spcAft>
              <a:defRPr sz="1800" cap="none" spc="0">
                <a:solidFill>
                  <a:srgbClr val="000000"/>
                </a:solidFill>
              </a:defRPr>
            </a:pPr>
            <a:r>
              <a:t>この眼で普段の撮影や生活を思い起こし考えてみよう</a:t>
            </a:r>
          </a:p>
        </p:txBody>
      </p:sp>
    </p:spTree>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leonardo_da_vinci.png"/>
          <p:cNvPicPr>
            <a:picLocks noChangeAspect="1" noChangeArrowheads="1"/>
          </p:cNvPicPr>
          <p:nvPr/>
        </p:nvPicPr>
        <p:blipFill>
          <a:blip r:embed="rId2"/>
          <a:srcRect/>
          <a:stretch>
            <a:fillRect/>
          </a:stretch>
        </p:blipFill>
        <p:spPr bwMode="auto">
          <a:xfrm>
            <a:off x="160338" y="3287713"/>
            <a:ext cx="5864225" cy="6683375"/>
          </a:xfrm>
          <a:prstGeom prst="rect">
            <a:avLst/>
          </a:prstGeom>
          <a:noFill/>
          <a:ln w="12700">
            <a:noFill/>
            <a:miter lim="400000"/>
            <a:headEnd/>
            <a:tailEnd/>
          </a:ln>
        </p:spPr>
      </p:pic>
      <p:sp>
        <p:nvSpPr>
          <p:cNvPr id="49" name="Shape 49"/>
          <p:cNvSpPr/>
          <p:nvPr/>
        </p:nvSpPr>
        <p:spPr>
          <a:xfrm>
            <a:off x="4432300" y="1533525"/>
            <a:ext cx="6256338" cy="2773363"/>
          </a:xfrm>
          <a:prstGeom prst="wedgeEllipseCallout">
            <a:avLst>
              <a:gd name="adj1" fmla="val -24979"/>
              <a:gd name="adj2" fmla="val 76391"/>
            </a:avLst>
          </a:prstGeom>
          <a:solidFill>
            <a:srgbClr val="1E3C6E"/>
          </a:solidFill>
          <a:ln w="12700">
            <a:miter lim="400000"/>
          </a:ln>
          <a:extLst>
            <a:ext uri="{C572A759-6A51-4108-AA02-DFA0A04FC94B}"/>
          </a:extLst>
        </p:spPr>
        <p:txBody>
          <a:bodyPr lIns="50800" tIns="50800" rIns="50800" bIns="50800" anchor="ctr"/>
          <a:lstStyle>
            <a:lvl1pPr>
              <a:defRPr sz="5300" cap="all" spc="847">
                <a:latin typeface="Avenir Medium"/>
                <a:ea typeface="Avenir Medium"/>
                <a:cs typeface="Avenir Medium"/>
                <a:sym typeface="Avenir Medium"/>
              </a:defRPr>
            </a:lvl1pPr>
          </a:lstStyle>
          <a:p>
            <a:pPr algn="ctr" fontAlgn="auto">
              <a:spcBef>
                <a:spcPts val="0"/>
              </a:spcBef>
              <a:spcAft>
                <a:spcPts val="0"/>
              </a:spcAft>
              <a:defRPr sz="1800" cap="none" spc="0">
                <a:solidFill>
                  <a:srgbClr val="000000"/>
                </a:solidFill>
              </a:defRPr>
            </a:pPr>
            <a:r>
              <a:rPr kumimoji="0" kern="0"/>
              <a:t>始まるぞ！</a:t>
            </a:r>
          </a:p>
        </p:txBody>
      </p:sp>
    </p:spTree>
  </p:cSld>
  <p:clrMapOvr>
    <a:masterClrMapping/>
  </p:clrMapOvr>
  <p:transition spd="slow">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hape 51"/>
          <p:cNvSpPr>
            <a:spLocks noGrp="1"/>
          </p:cNvSpPr>
          <p:nvPr>
            <p:ph type="body" idx="1"/>
          </p:nvPr>
        </p:nvSpPr>
        <p:spPr>
          <a:xfrm>
            <a:off x="1346200" y="3524250"/>
            <a:ext cx="10731500" cy="3411538"/>
          </a:xfrm>
        </p:spPr>
        <p:txBody>
          <a:bodyPr/>
          <a:lstStyle/>
          <a:p>
            <a:pPr eaLnBrk="1" hangingPunct="1"/>
            <a:r>
              <a:rPr lang="ja-JP" altLang="en-US" sz="6000" smtClean="0"/>
              <a:t>スタイルを認識している</a:t>
            </a:r>
          </a:p>
          <a:p>
            <a:pPr eaLnBrk="1" hangingPunct="1"/>
            <a:r>
              <a:rPr lang="ja-JP" altLang="en-US" sz="6000" smtClean="0"/>
              <a:t>個性的・オリジナル</a:t>
            </a:r>
          </a:p>
        </p:txBody>
      </p:sp>
      <p:sp>
        <p:nvSpPr>
          <p:cNvPr id="22530" name="Shape 52"/>
          <p:cNvSpPr>
            <a:spLocks noChangeArrowheads="1"/>
          </p:cNvSpPr>
          <p:nvPr/>
        </p:nvSpPr>
        <p:spPr bwMode="auto">
          <a:xfrm>
            <a:off x="5348288" y="854075"/>
            <a:ext cx="1968500" cy="1035050"/>
          </a:xfrm>
          <a:prstGeom prst="rect">
            <a:avLst/>
          </a:prstGeom>
          <a:noFill/>
          <a:ln w="12700">
            <a:noFill/>
            <a:miter lim="400000"/>
            <a:headEnd/>
            <a:tailEnd/>
          </a:ln>
        </p:spPr>
        <p:txBody>
          <a:bodyPr wrap="none" lIns="50800" tIns="50800" rIns="50800" bIns="50800" anchor="ctr">
            <a:spAutoFit/>
          </a:bodyPr>
          <a:lstStyle/>
          <a:p>
            <a:pPr algn="ctr"/>
            <a:r>
              <a:rPr kumimoji="0" lang="ja-JP" altLang="en-US" sz="7300">
                <a:latin typeface="Avenir Light"/>
                <a:ea typeface="Avenir Light"/>
              </a:rPr>
              <a:t>序章</a:t>
            </a:r>
          </a:p>
        </p:txBody>
      </p:sp>
      <p:pic>
        <p:nvPicPr>
          <p:cNvPr id="22531" name="leonardo_da_vinci.png"/>
          <p:cNvPicPr>
            <a:picLocks noChangeAspect="1" noChangeArrowheads="1"/>
          </p:cNvPicPr>
          <p:nvPr/>
        </p:nvPicPr>
        <p:blipFill>
          <a:blip r:embed="rId2"/>
          <a:srcRect/>
          <a:stretch>
            <a:fillRect/>
          </a:stretch>
        </p:blipFill>
        <p:spPr bwMode="auto">
          <a:xfrm>
            <a:off x="642938" y="7208838"/>
            <a:ext cx="2133600" cy="2432050"/>
          </a:xfrm>
          <a:prstGeom prst="rect">
            <a:avLst/>
          </a:prstGeom>
          <a:noFill/>
          <a:ln w="12700">
            <a:noFill/>
            <a:miter lim="400000"/>
            <a:headEnd/>
            <a:tailEnd/>
          </a:ln>
        </p:spPr>
      </p:pic>
      <p:sp>
        <p:nvSpPr>
          <p:cNvPr id="54" name="Shape 54"/>
          <p:cNvSpPr/>
          <p:nvPr/>
        </p:nvSpPr>
        <p:spPr>
          <a:xfrm>
            <a:off x="2609850" y="7407275"/>
            <a:ext cx="9093200" cy="1349375"/>
          </a:xfrm>
          <a:custGeom>
            <a:avLst/>
            <a:gdLst/>
            <a:ahLst/>
            <a:cxnLst>
              <a:cxn ang="0">
                <a:pos x="wd2" y="hd2"/>
              </a:cxn>
              <a:cxn ang="5400000">
                <a:pos x="wd2" y="hd2"/>
              </a:cxn>
              <a:cxn ang="10800000">
                <a:pos x="wd2" y="hd2"/>
              </a:cxn>
              <a:cxn ang="16200000">
                <a:pos x="wd2" y="hd2"/>
              </a:cxn>
            </a:cxnLst>
            <a:rect l="0" t="0" r="r" b="b"/>
            <a:pathLst>
              <a:path w="21600" h="21600" extrusionOk="0">
                <a:moveTo>
                  <a:pt x="1395" y="0"/>
                </a:moveTo>
                <a:cubicBezTo>
                  <a:pt x="1299" y="0"/>
                  <a:pt x="1221" y="526"/>
                  <a:pt x="1221" y="1175"/>
                </a:cubicBezTo>
                <a:lnTo>
                  <a:pt x="1221" y="8965"/>
                </a:lnTo>
                <a:lnTo>
                  <a:pt x="0" y="11314"/>
                </a:lnTo>
                <a:lnTo>
                  <a:pt x="1221" y="13657"/>
                </a:lnTo>
                <a:lnTo>
                  <a:pt x="1221" y="20425"/>
                </a:lnTo>
                <a:cubicBezTo>
                  <a:pt x="1221" y="21074"/>
                  <a:pt x="1299" y="21600"/>
                  <a:pt x="1395" y="21600"/>
                </a:cubicBezTo>
                <a:lnTo>
                  <a:pt x="21426" y="21600"/>
                </a:lnTo>
                <a:cubicBezTo>
                  <a:pt x="21522" y="21600"/>
                  <a:pt x="21600" y="21074"/>
                  <a:pt x="21600" y="20425"/>
                </a:cubicBezTo>
                <a:lnTo>
                  <a:pt x="21600" y="1175"/>
                </a:lnTo>
                <a:cubicBezTo>
                  <a:pt x="21600" y="526"/>
                  <a:pt x="21522" y="0"/>
                  <a:pt x="21426" y="0"/>
                </a:cubicBezTo>
                <a:lnTo>
                  <a:pt x="1395" y="0"/>
                </a:lnTo>
                <a:close/>
              </a:path>
            </a:pathLst>
          </a:custGeom>
          <a:solidFill>
            <a:srgbClr val="1E3C6E"/>
          </a:solidFill>
          <a:ln w="12700">
            <a:miter lim="400000"/>
          </a:ln>
          <a:extLst>
            <a:ext uri="{C572A759-6A51-4108-AA02-DFA0A04FC94B}"/>
          </a:extLst>
        </p:spPr>
        <p:txBody>
          <a:bodyPr lIns="50800" tIns="50800" rIns="50800" bIns="50800" anchor="ctr"/>
          <a:lstStyle>
            <a:lvl1pPr>
              <a:defRPr sz="3200" cap="all" spc="512">
                <a:latin typeface="Avenir Medium"/>
                <a:ea typeface="Avenir Medium"/>
                <a:cs typeface="Avenir Medium"/>
                <a:sym typeface="Avenir Medium"/>
              </a:defRPr>
            </a:lvl1pPr>
          </a:lstStyle>
          <a:p>
            <a:pPr algn="ctr" fontAlgn="auto">
              <a:spcBef>
                <a:spcPts val="0"/>
              </a:spcBef>
              <a:spcAft>
                <a:spcPts val="0"/>
              </a:spcAft>
              <a:defRPr sz="1800" cap="none" spc="0">
                <a:solidFill>
                  <a:srgbClr val="000000"/>
                </a:solidFill>
              </a:defRPr>
            </a:pPr>
            <a:r>
              <a:rPr kumimoji="0" kern="0"/>
              <a:t>みんなにもスタイルはあるかの？</a:t>
            </a:r>
          </a:p>
        </p:txBody>
      </p:sp>
      <p:sp>
        <p:nvSpPr>
          <p:cNvPr id="22533" name="Shape 55"/>
          <p:cNvSpPr>
            <a:spLocks noChangeArrowheads="1"/>
          </p:cNvSpPr>
          <p:nvPr/>
        </p:nvSpPr>
        <p:spPr bwMode="auto">
          <a:xfrm>
            <a:off x="1373188" y="2641600"/>
            <a:ext cx="10258425" cy="6096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Avenir Light"/>
                <a:ea typeface="Avenir Light"/>
              </a:rPr>
              <a:t>なぜ私達は誰が描いたのかあてられるのか？</a:t>
            </a:r>
          </a:p>
        </p:txBody>
      </p:sp>
    </p:spTree>
  </p:cSld>
  <p:clrMapOvr>
    <a:masterClrMapping/>
  </p:clrMapOvr>
  <p:transition spd="slow">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hape 57"/>
          <p:cNvSpPr>
            <a:spLocks noGrp="1"/>
          </p:cNvSpPr>
          <p:nvPr>
            <p:ph type="body" idx="4294967295"/>
          </p:nvPr>
        </p:nvSpPr>
        <p:spPr>
          <a:xfrm>
            <a:off x="660400" y="2286000"/>
            <a:ext cx="11684000" cy="5386388"/>
          </a:xfrm>
        </p:spPr>
        <p:txBody>
          <a:bodyPr/>
          <a:lstStyle/>
          <a:p>
            <a:pPr eaLnBrk="1" hangingPunct="1"/>
            <a:r>
              <a:rPr lang="ja-JP" altLang="en-US" sz="6400" smtClean="0"/>
              <a:t>感染力の強さ </a:t>
            </a:r>
          </a:p>
          <a:p>
            <a:pPr lvl="1" eaLnBrk="1" hangingPunct="1"/>
            <a:r>
              <a:rPr lang="ja-JP" altLang="en-US" sz="4400" smtClean="0"/>
              <a:t>「感染力のあるものの例をあげてみよう」</a:t>
            </a:r>
          </a:p>
        </p:txBody>
      </p:sp>
      <p:sp>
        <p:nvSpPr>
          <p:cNvPr id="23554" name="Shape 58"/>
          <p:cNvSpPr>
            <a:spLocks noChangeArrowheads="1"/>
          </p:cNvSpPr>
          <p:nvPr/>
        </p:nvSpPr>
        <p:spPr bwMode="auto">
          <a:xfrm>
            <a:off x="5462588" y="914400"/>
            <a:ext cx="1739900" cy="914400"/>
          </a:xfrm>
          <a:prstGeom prst="rect">
            <a:avLst/>
          </a:prstGeom>
          <a:noFill/>
          <a:ln w="12700">
            <a:noFill/>
            <a:miter lim="400000"/>
            <a:headEnd/>
            <a:tailEnd/>
          </a:ln>
        </p:spPr>
        <p:txBody>
          <a:bodyPr wrap="none" lIns="50800" tIns="50800" rIns="50800" bIns="50800" anchor="ctr">
            <a:spAutoFit/>
          </a:bodyPr>
          <a:lstStyle/>
          <a:p>
            <a:pPr algn="ctr"/>
            <a:r>
              <a:rPr kumimoji="0" lang="ja-JP" altLang="en-US" sz="6400">
                <a:latin typeface="Avenir Light"/>
                <a:ea typeface="Avenir Light"/>
              </a:rPr>
              <a:t>序章</a:t>
            </a:r>
          </a:p>
        </p:txBody>
      </p:sp>
      <p:pic>
        <p:nvPicPr>
          <p:cNvPr id="23555" name="leonardo_da_vinci.png"/>
          <p:cNvPicPr>
            <a:picLocks noChangeAspect="1" noChangeArrowheads="1"/>
          </p:cNvPicPr>
          <p:nvPr/>
        </p:nvPicPr>
        <p:blipFill>
          <a:blip r:embed="rId2"/>
          <a:srcRect/>
          <a:stretch>
            <a:fillRect/>
          </a:stretch>
        </p:blipFill>
        <p:spPr bwMode="auto">
          <a:xfrm>
            <a:off x="642938" y="7886700"/>
            <a:ext cx="1539875" cy="1754188"/>
          </a:xfrm>
          <a:prstGeom prst="rect">
            <a:avLst/>
          </a:prstGeom>
          <a:noFill/>
          <a:ln w="12700">
            <a:noFill/>
            <a:miter lim="400000"/>
            <a:headEnd/>
            <a:tailEnd/>
          </a:ln>
        </p:spPr>
      </p:pic>
      <p:sp>
        <p:nvSpPr>
          <p:cNvPr id="60" name="Shape 60"/>
          <p:cNvSpPr/>
          <p:nvPr/>
        </p:nvSpPr>
        <p:spPr>
          <a:xfrm>
            <a:off x="2590800" y="8128000"/>
            <a:ext cx="7680325" cy="1270000"/>
          </a:xfrm>
          <a:custGeom>
            <a:avLst/>
            <a:gdLst/>
            <a:ahLst/>
            <a:cxnLst>
              <a:cxn ang="0">
                <a:pos x="wd2" y="hd2"/>
              </a:cxn>
              <a:cxn ang="5400000">
                <a:pos x="wd2" y="hd2"/>
              </a:cxn>
              <a:cxn ang="10800000">
                <a:pos x="wd2" y="hd2"/>
              </a:cxn>
              <a:cxn ang="16200000">
                <a:pos x="wd2" y="hd2"/>
              </a:cxn>
            </a:cxnLst>
            <a:rect l="0" t="0" r="r" b="b"/>
            <a:pathLst>
              <a:path w="21600" h="21600" extrusionOk="0">
                <a:moveTo>
                  <a:pt x="893" y="0"/>
                </a:moveTo>
                <a:cubicBezTo>
                  <a:pt x="794" y="0"/>
                  <a:pt x="714" y="484"/>
                  <a:pt x="714" y="1080"/>
                </a:cubicBezTo>
                <a:lnTo>
                  <a:pt x="714" y="8640"/>
                </a:lnTo>
                <a:lnTo>
                  <a:pt x="0" y="10800"/>
                </a:lnTo>
                <a:lnTo>
                  <a:pt x="714" y="12960"/>
                </a:lnTo>
                <a:lnTo>
                  <a:pt x="714" y="20520"/>
                </a:lnTo>
                <a:cubicBezTo>
                  <a:pt x="714" y="21116"/>
                  <a:pt x="794" y="21600"/>
                  <a:pt x="893" y="21600"/>
                </a:cubicBezTo>
                <a:lnTo>
                  <a:pt x="21421" y="21600"/>
                </a:lnTo>
                <a:cubicBezTo>
                  <a:pt x="21520" y="21600"/>
                  <a:pt x="21600" y="21116"/>
                  <a:pt x="21600" y="20520"/>
                </a:cubicBezTo>
                <a:lnTo>
                  <a:pt x="21600" y="1080"/>
                </a:lnTo>
                <a:cubicBezTo>
                  <a:pt x="21600" y="484"/>
                  <a:pt x="21520" y="0"/>
                  <a:pt x="21421" y="0"/>
                </a:cubicBezTo>
                <a:lnTo>
                  <a:pt x="893" y="0"/>
                </a:lnTo>
                <a:close/>
              </a:path>
            </a:pathLst>
          </a:custGeom>
          <a:solidFill>
            <a:srgbClr val="1E3C6E"/>
          </a:solidFill>
          <a:ln w="12700">
            <a:miter lim="400000"/>
          </a:ln>
          <a:extLst>
            <a:ext uri="{C572A759-6A51-4108-AA02-DFA0A04FC94B}"/>
          </a:extLst>
        </p:spPr>
        <p:txBody>
          <a:bodyPr lIns="50800" tIns="50800" rIns="50800" bIns="50800" anchor="ctr"/>
          <a:lstStyle>
            <a:lvl1pPr>
              <a:defRPr sz="2400" cap="all" spc="384">
                <a:latin typeface="Avenir Medium"/>
                <a:ea typeface="Avenir Medium"/>
                <a:cs typeface="Avenir Medium"/>
                <a:sym typeface="Avenir Medium"/>
              </a:defRPr>
            </a:lvl1pPr>
          </a:lstStyle>
          <a:p>
            <a:pPr algn="ctr" fontAlgn="auto">
              <a:spcBef>
                <a:spcPts val="0"/>
              </a:spcBef>
              <a:spcAft>
                <a:spcPts val="0"/>
              </a:spcAft>
              <a:defRPr sz="1800" cap="none" spc="0">
                <a:solidFill>
                  <a:srgbClr val="000000"/>
                </a:solidFill>
              </a:defRPr>
            </a:pPr>
            <a:r>
              <a:rPr kumimoji="0" kern="0"/>
              <a:t>いろんなジャンルで探してみるのじゃ！</a:t>
            </a:r>
          </a:p>
        </p:txBody>
      </p:sp>
    </p:spTree>
  </p:cSld>
  <p:clrMapOvr>
    <a:masterClrMapping/>
  </p:clrMapOvr>
  <p:transition spd="slow">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hape 62"/>
          <p:cNvSpPr>
            <a:spLocks noGrp="1"/>
          </p:cNvSpPr>
          <p:nvPr>
            <p:ph type="body" idx="4294967295"/>
          </p:nvPr>
        </p:nvSpPr>
        <p:spPr>
          <a:xfrm>
            <a:off x="660400" y="2120900"/>
            <a:ext cx="11684000" cy="3976688"/>
          </a:xfrm>
        </p:spPr>
        <p:txBody>
          <a:bodyPr/>
          <a:lstStyle/>
          <a:p>
            <a:pPr eaLnBrk="1" hangingPunct="1"/>
            <a:r>
              <a:rPr lang="ja-JP" altLang="en-US" sz="5400" smtClean="0"/>
              <a:t>関数</a:t>
            </a:r>
          </a:p>
          <a:p>
            <a:pPr lvl="1" eaLnBrk="1" hangingPunct="1"/>
            <a:r>
              <a:rPr lang="ja-JP" altLang="en-US" sz="5400" smtClean="0"/>
              <a:t>「●＋何か＝こうなる」という例をあげてみよう</a:t>
            </a:r>
          </a:p>
        </p:txBody>
      </p:sp>
      <p:sp>
        <p:nvSpPr>
          <p:cNvPr id="24578" name="Shape 63"/>
          <p:cNvSpPr>
            <a:spLocks noChangeArrowheads="1"/>
          </p:cNvSpPr>
          <p:nvPr/>
        </p:nvSpPr>
        <p:spPr bwMode="auto">
          <a:xfrm>
            <a:off x="5767388" y="1066800"/>
            <a:ext cx="1130300" cy="609600"/>
          </a:xfrm>
          <a:prstGeom prst="rect">
            <a:avLst/>
          </a:prstGeom>
          <a:noFill/>
          <a:ln w="12700">
            <a:noFill/>
            <a:miter lim="400000"/>
            <a:headEnd/>
            <a:tailEnd/>
          </a:ln>
        </p:spPr>
        <p:txBody>
          <a:bodyPr wrap="none" lIns="50800" tIns="50800" rIns="50800" bIns="50800" anchor="ctr">
            <a:spAutoFit/>
          </a:bodyPr>
          <a:lstStyle/>
          <a:p>
            <a:pPr algn="ctr"/>
            <a:r>
              <a:rPr kumimoji="0" lang="ja-JP" altLang="en-US">
                <a:latin typeface="Avenir Light"/>
                <a:ea typeface="Avenir Light"/>
              </a:rPr>
              <a:t>序章</a:t>
            </a:r>
          </a:p>
        </p:txBody>
      </p:sp>
      <p:pic>
        <p:nvPicPr>
          <p:cNvPr id="24579" name="leonardo_da_vinci.png"/>
          <p:cNvPicPr>
            <a:picLocks noChangeAspect="1" noChangeArrowheads="1"/>
          </p:cNvPicPr>
          <p:nvPr/>
        </p:nvPicPr>
        <p:blipFill>
          <a:blip r:embed="rId2"/>
          <a:srcRect/>
          <a:stretch>
            <a:fillRect/>
          </a:stretch>
        </p:blipFill>
        <p:spPr bwMode="auto">
          <a:xfrm>
            <a:off x="642938" y="7886700"/>
            <a:ext cx="1539875" cy="1754188"/>
          </a:xfrm>
          <a:prstGeom prst="rect">
            <a:avLst/>
          </a:prstGeom>
          <a:noFill/>
          <a:ln w="12700">
            <a:noFill/>
            <a:miter lim="400000"/>
            <a:headEnd/>
            <a:tailEnd/>
          </a:ln>
        </p:spPr>
      </p:pic>
      <p:sp>
        <p:nvSpPr>
          <p:cNvPr id="65" name="Shape 65"/>
          <p:cNvSpPr/>
          <p:nvPr/>
        </p:nvSpPr>
        <p:spPr>
          <a:xfrm>
            <a:off x="2590800" y="8128000"/>
            <a:ext cx="7680325" cy="1270000"/>
          </a:xfrm>
          <a:custGeom>
            <a:avLst/>
            <a:gdLst/>
            <a:ahLst/>
            <a:cxnLst>
              <a:cxn ang="0">
                <a:pos x="wd2" y="hd2"/>
              </a:cxn>
              <a:cxn ang="5400000">
                <a:pos x="wd2" y="hd2"/>
              </a:cxn>
              <a:cxn ang="10800000">
                <a:pos x="wd2" y="hd2"/>
              </a:cxn>
              <a:cxn ang="16200000">
                <a:pos x="wd2" y="hd2"/>
              </a:cxn>
            </a:cxnLst>
            <a:rect l="0" t="0" r="r" b="b"/>
            <a:pathLst>
              <a:path w="21600" h="21600" extrusionOk="0">
                <a:moveTo>
                  <a:pt x="893" y="0"/>
                </a:moveTo>
                <a:cubicBezTo>
                  <a:pt x="794" y="0"/>
                  <a:pt x="714" y="484"/>
                  <a:pt x="714" y="1080"/>
                </a:cubicBezTo>
                <a:lnTo>
                  <a:pt x="714" y="8640"/>
                </a:lnTo>
                <a:lnTo>
                  <a:pt x="0" y="10800"/>
                </a:lnTo>
                <a:lnTo>
                  <a:pt x="714" y="12960"/>
                </a:lnTo>
                <a:lnTo>
                  <a:pt x="714" y="20520"/>
                </a:lnTo>
                <a:cubicBezTo>
                  <a:pt x="714" y="21116"/>
                  <a:pt x="794" y="21600"/>
                  <a:pt x="893" y="21600"/>
                </a:cubicBezTo>
                <a:lnTo>
                  <a:pt x="21421" y="21600"/>
                </a:lnTo>
                <a:cubicBezTo>
                  <a:pt x="21520" y="21600"/>
                  <a:pt x="21600" y="21116"/>
                  <a:pt x="21600" y="20520"/>
                </a:cubicBezTo>
                <a:lnTo>
                  <a:pt x="21600" y="1080"/>
                </a:lnTo>
                <a:cubicBezTo>
                  <a:pt x="21600" y="484"/>
                  <a:pt x="21520" y="0"/>
                  <a:pt x="21421" y="0"/>
                </a:cubicBezTo>
                <a:lnTo>
                  <a:pt x="893" y="0"/>
                </a:lnTo>
                <a:close/>
              </a:path>
            </a:pathLst>
          </a:custGeom>
          <a:solidFill>
            <a:srgbClr val="1E3C6E"/>
          </a:solidFill>
          <a:ln w="12700">
            <a:miter lim="400000"/>
          </a:ln>
          <a:extLst>
            <a:ext uri="{C572A759-6A51-4108-AA02-DFA0A04FC94B}"/>
          </a:extLst>
        </p:spPr>
        <p:txBody>
          <a:bodyPr lIns="50800" tIns="50800" rIns="50800" bIns="50800" anchor="ctr"/>
          <a:lstStyle>
            <a:lvl1pPr>
              <a:defRPr sz="2400" cap="all" spc="384">
                <a:latin typeface="Avenir Medium"/>
                <a:ea typeface="Avenir Medium"/>
                <a:cs typeface="Avenir Medium"/>
                <a:sym typeface="Avenir Medium"/>
              </a:defRPr>
            </a:lvl1pPr>
          </a:lstStyle>
          <a:p>
            <a:pPr algn="ctr" fontAlgn="auto">
              <a:spcBef>
                <a:spcPts val="0"/>
              </a:spcBef>
              <a:spcAft>
                <a:spcPts val="0"/>
              </a:spcAft>
              <a:defRPr sz="1800" cap="none" spc="0">
                <a:solidFill>
                  <a:srgbClr val="000000"/>
                </a:solidFill>
              </a:defRPr>
            </a:pPr>
            <a:r>
              <a:rPr kumimoji="0" kern="0"/>
              <a:t>音楽家・芸術家なども面白いの</a:t>
            </a:r>
          </a:p>
        </p:txBody>
      </p:sp>
    </p:spTree>
  </p:cSld>
  <p:clrMapOvr>
    <a:masterClrMapping/>
  </p:clrMapOvr>
  <p:transition spd="slow">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leonardo_da_vinci.png"/>
          <p:cNvPicPr>
            <a:picLocks noChangeAspect="1" noChangeArrowheads="1"/>
          </p:cNvPicPr>
          <p:nvPr/>
        </p:nvPicPr>
        <p:blipFill>
          <a:blip r:embed="rId2"/>
          <a:srcRect/>
          <a:stretch>
            <a:fillRect/>
          </a:stretch>
        </p:blipFill>
        <p:spPr bwMode="auto">
          <a:xfrm>
            <a:off x="642938" y="6332538"/>
            <a:ext cx="2903537" cy="3308350"/>
          </a:xfrm>
          <a:prstGeom prst="rect">
            <a:avLst/>
          </a:prstGeom>
          <a:noFill/>
          <a:ln w="12700">
            <a:noFill/>
            <a:miter lim="400000"/>
            <a:headEnd/>
            <a:tailEnd/>
          </a:ln>
        </p:spPr>
      </p:pic>
      <p:sp>
        <p:nvSpPr>
          <p:cNvPr id="25602" name="Shape 68"/>
          <p:cNvSpPr>
            <a:spLocks noChangeArrowheads="1"/>
          </p:cNvSpPr>
          <p:nvPr/>
        </p:nvSpPr>
        <p:spPr bwMode="auto">
          <a:xfrm>
            <a:off x="2544763" y="1627188"/>
            <a:ext cx="9639300" cy="6983412"/>
          </a:xfrm>
          <a:custGeom>
            <a:avLst/>
            <a:gdLst>
              <a:gd name="T0" fmla="*/ 4819254 w 21600"/>
              <a:gd name="T1" fmla="*/ 3492302 h 21600"/>
              <a:gd name="T2" fmla="*/ 4819254 w 21600"/>
              <a:gd name="T3" fmla="*/ 3492302 h 21600"/>
              <a:gd name="T4" fmla="*/ 4819254 w 21600"/>
              <a:gd name="T5" fmla="*/ 3492302 h 21600"/>
              <a:gd name="T6" fmla="*/ 4819254 w 21600"/>
              <a:gd name="T7" fmla="*/ 3492302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725" y="0"/>
                </a:moveTo>
                <a:cubicBezTo>
                  <a:pt x="1646" y="0"/>
                  <a:pt x="1582" y="88"/>
                  <a:pt x="1582" y="196"/>
                </a:cubicBezTo>
                <a:lnTo>
                  <a:pt x="1582" y="18997"/>
                </a:lnTo>
                <a:lnTo>
                  <a:pt x="0" y="19782"/>
                </a:lnTo>
                <a:lnTo>
                  <a:pt x="1582" y="20568"/>
                </a:lnTo>
                <a:lnTo>
                  <a:pt x="1582" y="21404"/>
                </a:lnTo>
                <a:cubicBezTo>
                  <a:pt x="1582" y="21512"/>
                  <a:pt x="1646" y="21600"/>
                  <a:pt x="1725" y="21600"/>
                </a:cubicBezTo>
                <a:lnTo>
                  <a:pt x="21458" y="21600"/>
                </a:lnTo>
                <a:cubicBezTo>
                  <a:pt x="21536" y="21600"/>
                  <a:pt x="21600" y="21512"/>
                  <a:pt x="21600" y="21404"/>
                </a:cubicBezTo>
                <a:lnTo>
                  <a:pt x="21600" y="196"/>
                </a:lnTo>
                <a:cubicBezTo>
                  <a:pt x="21600" y="88"/>
                  <a:pt x="21536" y="0"/>
                  <a:pt x="21458" y="0"/>
                </a:cubicBezTo>
                <a:lnTo>
                  <a:pt x="1725" y="0"/>
                </a:lnTo>
                <a:close/>
              </a:path>
            </a:pathLst>
          </a:custGeom>
          <a:solidFill>
            <a:srgbClr val="1E3C6E"/>
          </a:solidFill>
          <a:ln w="12700">
            <a:noFill/>
            <a:miter lim="400000"/>
            <a:headEnd/>
            <a:tailEnd/>
          </a:ln>
        </p:spPr>
        <p:txBody>
          <a:bodyPr lIns="50800" tIns="50800" rIns="50800" bIns="50800" anchor="ctr"/>
          <a:lstStyle/>
          <a:p>
            <a:pPr algn="ctr"/>
            <a:r>
              <a:rPr kumimoji="0" lang="ja-JP" altLang="en-US">
                <a:latin typeface="Avenir Light"/>
                <a:ea typeface="Avenir Light"/>
              </a:rPr>
              <a:t>これからの美術の時間では</a:t>
            </a:r>
          </a:p>
          <a:p>
            <a:pPr algn="ctr"/>
            <a:endParaRPr kumimoji="0" lang="ja-JP" altLang="en-US">
              <a:latin typeface="Avenir Light"/>
              <a:ea typeface="Avenir Light"/>
            </a:endParaRPr>
          </a:p>
          <a:p>
            <a:pPr algn="ctr"/>
            <a:r>
              <a:rPr kumimoji="0" lang="ja-JP" altLang="en-US">
                <a:latin typeface="Avenir Light"/>
                <a:ea typeface="Avenir Light"/>
              </a:rPr>
              <a:t>画家の「目」を借りて</a:t>
            </a:r>
          </a:p>
          <a:p>
            <a:pPr algn="ctr"/>
            <a:r>
              <a:rPr kumimoji="0" lang="ja-JP" altLang="en-US">
                <a:latin typeface="Avenir Light"/>
                <a:ea typeface="Avenir Light"/>
              </a:rPr>
              <a:t>様々な世界観に挑戦してみようの</a:t>
            </a:r>
          </a:p>
        </p:txBody>
      </p:sp>
    </p:spTree>
  </p:cSld>
  <p:clrMapOvr>
    <a:masterClrMapping/>
  </p:clrMapOvr>
  <p:transition spd="slow">
    <p:dissolve/>
  </p:transition>
</p:sld>
</file>

<file path=ppt/theme/theme1.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3C6E"/>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3C6E"/>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1809</Words>
  <PresentationFormat>ユーザー設定</PresentationFormat>
  <Paragraphs>117</Paragraphs>
  <Slides>41</Slides>
  <Notes>0</Notes>
  <HiddenSlides>0</HiddenSlides>
  <MMClips>0</MMClips>
  <ScaleCrop>false</ScaleCrop>
  <HeadingPairs>
    <vt:vector size="6" baseType="variant">
      <vt:variant>
        <vt:lpstr>使用されているフォント</vt:lpstr>
      </vt:variant>
      <vt:variant>
        <vt:i4>7</vt:i4>
      </vt:variant>
      <vt:variant>
        <vt:lpstr>デザイン テンプレート</vt:lpstr>
      </vt:variant>
      <vt:variant>
        <vt:i4>1</vt:i4>
      </vt:variant>
      <vt:variant>
        <vt:lpstr>スライド タイトル</vt:lpstr>
      </vt:variant>
      <vt:variant>
        <vt:i4>41</vt:i4>
      </vt:variant>
    </vt:vector>
  </HeadingPairs>
  <TitlesOfParts>
    <vt:vector size="49" baseType="lpstr">
      <vt:lpstr>Avenir Light</vt:lpstr>
      <vt:lpstr>Arial</vt:lpstr>
      <vt:lpstr>Avenir Roman</vt:lpstr>
      <vt:lpstr>Avenir Book</vt:lpstr>
      <vt:lpstr>Avenir Medium</vt:lpstr>
      <vt:lpstr>Brush Script Std Medium</vt:lpstr>
      <vt:lpstr>ＭＳ Ｐゴシック</vt:lpstr>
      <vt:lpstr>New_Template1</vt:lpstr>
      <vt:lpstr>ざっくり美術史</vt:lpstr>
      <vt:lpstr>学習目的</vt:lpstr>
      <vt:lpstr>具体的取り組み</vt:lpstr>
      <vt:lpstr>ただ上手い技術を習得するという世界からその一歩先を行くとは何だろうか？  （ライフスタジオがお客様に提供できる写真の真髄）を探る機会にしよう！！</vt:lpstr>
      <vt:lpstr>スライド 5</vt:lpstr>
      <vt:lpstr>スライド 6</vt:lpstr>
      <vt:lpstr>スライド 7</vt:lpstr>
      <vt:lpstr>スライド 8</vt:lpstr>
      <vt:lpstr>スライド 9</vt:lpstr>
      <vt:lpstr>JAN VAN EYCK</vt:lpstr>
      <vt:lpstr>細部にやどる上手さ</vt:lpstr>
      <vt:lpstr>彼の別の作品からも細部を見てみよ。 そして すごいと思う点をいろんな角度から探してみよ</vt:lpstr>
      <vt:lpstr>スライド 13</vt:lpstr>
      <vt:lpstr>スライド 14</vt:lpstr>
      <vt:lpstr>スライド 15</vt:lpstr>
      <vt:lpstr>神の手をもつ男と称えられたほど卓越した技量  本物は想像を絶する  何度生まれ変わっても彼の絵は描けない </vt:lpstr>
      <vt:lpstr>VELÁZQUEZ</vt:lpstr>
      <vt:lpstr>ラス・メニーナス （女官たち）</vt:lpstr>
      <vt:lpstr>実物以上の存在感と構築力で魅せる</vt:lpstr>
      <vt:lpstr>光を使って存在感を出してみよう</vt:lpstr>
      <vt:lpstr>LEONARDO DA VINCI</vt:lpstr>
      <vt:lpstr>スライド 22</vt:lpstr>
      <vt:lpstr>単なる技法を超えて本質を写し出す力</vt:lpstr>
      <vt:lpstr>最初に見た印象を話し、 その後その本質を知った上で 表現してみよう</vt:lpstr>
      <vt:lpstr>スライド 25</vt:lpstr>
      <vt:lpstr>情景、内容を理解し 自分なりに表現したいように描く</vt:lpstr>
      <vt:lpstr>スライド 27</vt:lpstr>
      <vt:lpstr>情景、内容を理解し 自分なりに表現したいように描く</vt:lpstr>
      <vt:lpstr>あるがままを同じように描く     意味合いを理解した上で描く</vt:lpstr>
      <vt:lpstr>スライド 30</vt:lpstr>
      <vt:lpstr>ただ上手いだけじゃなく、その被写体もしくは環境の本質を意識することによって作品自体が変わってくる</vt:lpstr>
      <vt:lpstr>VERMEER</vt:lpstr>
      <vt:lpstr>質感を表現し、触感を感じさせる</vt:lpstr>
      <vt:lpstr>牛乳を注ぐ女</vt:lpstr>
      <vt:lpstr>フェルメールのその他の作品も見てみよう！</vt:lpstr>
      <vt:lpstr>スライド 36</vt:lpstr>
      <vt:lpstr>REMBRANDT</vt:lpstr>
      <vt:lpstr>空気感・生命感を感じる</vt:lpstr>
      <vt:lpstr>スライド 39</vt:lpstr>
      <vt:lpstr>人間を観る眼、 世界のリアリティを根底から捉える眼</vt:lpstr>
      <vt:lpstr>この眼で普段の撮影や生活を思い起こし考えてみよう</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ざっくり美術史</dc:title>
  <cp:lastModifiedBy>lifestudio omiya 1</cp:lastModifiedBy>
  <cp:revision>1</cp:revision>
  <dcterms:modified xsi:type="dcterms:W3CDTF">2016-11-17T04:05:01Z</dcterms:modified>
</cp:coreProperties>
</file>