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27" r:id="rId1"/>
  </p:sldMasterIdLst>
  <p:notesMasterIdLst>
    <p:notesMasterId r:id="rId23"/>
  </p:notesMasterIdLst>
  <p:sldIdLst>
    <p:sldId id="256" r:id="rId2"/>
    <p:sldId id="257" r:id="rId3"/>
    <p:sldId id="258" r:id="rId4"/>
    <p:sldId id="259" r:id="rId5"/>
    <p:sldId id="262" r:id="rId6"/>
    <p:sldId id="263" r:id="rId7"/>
    <p:sldId id="264" r:id="rId8"/>
    <p:sldId id="265" r:id="rId9"/>
    <p:sldId id="266" r:id="rId10"/>
    <p:sldId id="267" r:id="rId11"/>
    <p:sldId id="268" r:id="rId12"/>
    <p:sldId id="269" r:id="rId13"/>
    <p:sldId id="270" r:id="rId14"/>
    <p:sldId id="272" r:id="rId15"/>
    <p:sldId id="273" r:id="rId16"/>
    <p:sldId id="274" r:id="rId17"/>
    <p:sldId id="276" r:id="rId18"/>
    <p:sldId id="277" r:id="rId19"/>
    <p:sldId id="278" r:id="rId20"/>
    <p:sldId id="279" r:id="rId21"/>
    <p:sldId id="275" r:id="rId22"/>
  </p:sldIdLst>
  <p:sldSz cx="12192000" cy="6858000"/>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7" d="100"/>
          <a:sy n="117" d="100"/>
        </p:scale>
        <p:origin x="-114" y="-19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505FDA05-1CE3-45AD-8154-E7DA728445BC}" type="datetimeFigureOut">
              <a:rPr lang="en-US" altLang="ja-JP"/>
              <a:pPr>
                <a:defRPr/>
              </a:pPr>
              <a:t>11/17/2016</a:t>
            </a:fld>
            <a:endParaRPr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4501D1AC-B889-40C8-820E-401F17728B0D}" type="slidenum">
              <a:rPr lang="en-US" altLang="ja-JP"/>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150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21507"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1F30C7-3ECD-464A-B256-72CD3FA4E3E0}" type="slidenum">
              <a:rPr lang="en-US" altLang="ja-JP" smtClean="0"/>
              <a:pPr fontAlgn="base">
                <a:spcBef>
                  <a:spcPct val="0"/>
                </a:spcBef>
                <a:spcAft>
                  <a:spcPct val="0"/>
                </a:spcAft>
              </a:pPr>
              <a:t>1</a:t>
            </a:fld>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993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39939"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AB2CB8-0A88-4D58-976B-DB5EB509647E}" type="slidenum">
              <a:rPr lang="en-US" altLang="ja-JP" smtClean="0"/>
              <a:pPr fontAlgn="base">
                <a:spcBef>
                  <a:spcPct val="0"/>
                </a:spcBef>
                <a:spcAft>
                  <a:spcPct val="0"/>
                </a:spcAft>
              </a:pPr>
              <a:t>10</a:t>
            </a:fld>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198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41987"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B11F0B-8FB5-471A-8B34-8E9F93BD11A9}" type="slidenum">
              <a:rPr lang="en-US" altLang="ja-JP" smtClean="0"/>
              <a:pPr fontAlgn="base">
                <a:spcBef>
                  <a:spcPct val="0"/>
                </a:spcBef>
                <a:spcAft>
                  <a:spcPct val="0"/>
                </a:spcAft>
              </a:pPr>
              <a:t>11</a:t>
            </a:fld>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403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44035"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C2EF58-80BA-4975-8897-023B566CC115}" type="slidenum">
              <a:rPr lang="en-US" altLang="ja-JP" smtClean="0"/>
              <a:pPr fontAlgn="base">
                <a:spcBef>
                  <a:spcPct val="0"/>
                </a:spcBef>
                <a:spcAft>
                  <a:spcPct val="0"/>
                </a:spcAft>
              </a:pPr>
              <a:t>12</a:t>
            </a:fld>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608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46083"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6F07FB-5545-4188-A47D-EE25029175AB}" type="slidenum">
              <a:rPr lang="en-US" altLang="ja-JP" smtClean="0"/>
              <a:pPr fontAlgn="base">
                <a:spcBef>
                  <a:spcPct val="0"/>
                </a:spcBef>
                <a:spcAft>
                  <a:spcPct val="0"/>
                </a:spcAft>
              </a:pPr>
              <a:t>13</a:t>
            </a:fld>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813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48131"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C234FA-7D18-46AD-B2BD-438F17F36E45}" type="slidenum">
              <a:rPr lang="en-US" altLang="ja-JP" smtClean="0"/>
              <a:pPr fontAlgn="base">
                <a:spcBef>
                  <a:spcPct val="0"/>
                </a:spcBef>
                <a:spcAft>
                  <a:spcPct val="0"/>
                </a:spcAft>
              </a:pPr>
              <a:t>14</a:t>
            </a:fld>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017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50179"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51157F-959D-4458-8115-0A8141AF8B0C}" type="slidenum">
              <a:rPr lang="en-US" altLang="ja-JP" smtClean="0"/>
              <a:pPr fontAlgn="base">
                <a:spcBef>
                  <a:spcPct val="0"/>
                </a:spcBef>
                <a:spcAft>
                  <a:spcPct val="0"/>
                </a:spcAft>
              </a:pPr>
              <a:t>15</a:t>
            </a:fld>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222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52227"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50FD67-12E4-4261-A428-EBF022C8D2D4}" type="slidenum">
              <a:rPr lang="en-US" altLang="ja-JP" smtClean="0"/>
              <a:pPr fontAlgn="base">
                <a:spcBef>
                  <a:spcPct val="0"/>
                </a:spcBef>
                <a:spcAft>
                  <a:spcPct val="0"/>
                </a:spcAft>
              </a:pPr>
              <a:t>16</a:t>
            </a:fld>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427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54275"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0DB2B0-3DBC-40C6-8D5C-772361A1DF38}" type="slidenum">
              <a:rPr lang="en-US" altLang="ja-JP" smtClean="0"/>
              <a:pPr fontAlgn="base">
                <a:spcBef>
                  <a:spcPct val="0"/>
                </a:spcBef>
                <a:spcAft>
                  <a:spcPct val="0"/>
                </a:spcAft>
              </a:pPr>
              <a:t>17</a:t>
            </a:fld>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632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56323"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6240F0-499D-4189-B765-3304479270E9}" type="slidenum">
              <a:rPr lang="en-US" altLang="ja-JP" smtClean="0"/>
              <a:pPr fontAlgn="base">
                <a:spcBef>
                  <a:spcPct val="0"/>
                </a:spcBef>
                <a:spcAft>
                  <a:spcPct val="0"/>
                </a:spcAft>
              </a:pPr>
              <a:t>18</a:t>
            </a:fld>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837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58371"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E7E122-14F6-45FE-8DBC-3602025E559F}" type="slidenum">
              <a:rPr lang="en-US" altLang="ja-JP" smtClean="0"/>
              <a:pPr fontAlgn="base">
                <a:spcBef>
                  <a:spcPct val="0"/>
                </a:spcBef>
                <a:spcAft>
                  <a:spcPct val="0"/>
                </a:spcAft>
              </a:pPr>
              <a:t>19</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355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23555"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2C23CF-824C-4D87-9BBB-6CEC7A8C1D75}" type="slidenum">
              <a:rPr lang="en-US" altLang="ja-JP" smtClean="0"/>
              <a:pPr fontAlgn="base">
                <a:spcBef>
                  <a:spcPct val="0"/>
                </a:spcBef>
                <a:spcAft>
                  <a:spcPct val="0"/>
                </a:spcAft>
              </a:pPr>
              <a:t>2</a:t>
            </a:fld>
            <a:endParaRPr lang="ja-JP"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041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60419"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A89731-5AAF-496C-9BEA-AC13818C3375}" type="slidenum">
              <a:rPr lang="en-US" altLang="ja-JP" smtClean="0"/>
              <a:pPr fontAlgn="base">
                <a:spcBef>
                  <a:spcPct val="0"/>
                </a:spcBef>
                <a:spcAft>
                  <a:spcPct val="0"/>
                </a:spcAft>
              </a:pPr>
              <a:t>20</a:t>
            </a:fld>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246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62467"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03C7C0-866C-4B92-9F87-68C931113114}" type="slidenum">
              <a:rPr lang="en-US" altLang="ja-JP" smtClean="0"/>
              <a:pPr fontAlgn="base">
                <a:spcBef>
                  <a:spcPct val="0"/>
                </a:spcBef>
                <a:spcAft>
                  <a:spcPct val="0"/>
                </a:spcAft>
              </a:pPr>
              <a:t>21</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560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25603"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4A0A7C-84AE-4463-9856-610EF2E19A11}" type="slidenum">
              <a:rPr lang="en-US" altLang="ja-JP" smtClean="0"/>
              <a:pPr fontAlgn="base">
                <a:spcBef>
                  <a:spcPct val="0"/>
                </a:spcBef>
                <a:spcAft>
                  <a:spcPct val="0"/>
                </a:spcAft>
              </a:pPr>
              <a:t>3</a:t>
            </a:fld>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765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27651"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B9F59C-CBE8-470F-98C8-703045A7565B}" type="slidenum">
              <a:rPr lang="en-US" altLang="ja-JP" smtClean="0"/>
              <a:pPr fontAlgn="base">
                <a:spcBef>
                  <a:spcPct val="0"/>
                </a:spcBef>
                <a:spcAft>
                  <a:spcPct val="0"/>
                </a:spcAft>
              </a:pPr>
              <a:t>4</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96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29699"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1A54BC-0145-4CE3-96BD-8A27B3D97753}" type="slidenum">
              <a:rPr lang="en-US" altLang="ja-JP" smtClean="0"/>
              <a:pPr fontAlgn="base">
                <a:spcBef>
                  <a:spcPct val="0"/>
                </a:spcBef>
                <a:spcAft>
                  <a:spcPct val="0"/>
                </a:spcAft>
              </a:pPr>
              <a:t>5</a:t>
            </a:fld>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174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31747"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B4FE0E-103A-4D43-AF3C-D83185AD07FF}" type="slidenum">
              <a:rPr lang="en-US" altLang="ja-JP" smtClean="0"/>
              <a:pPr fontAlgn="base">
                <a:spcBef>
                  <a:spcPct val="0"/>
                </a:spcBef>
                <a:spcAft>
                  <a:spcPct val="0"/>
                </a:spcAft>
              </a:pPr>
              <a:t>6</a:t>
            </a:fld>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379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33795"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F61D42-2B85-46BF-9238-571A8D8FC2C5}" type="slidenum">
              <a:rPr lang="en-US" altLang="ja-JP" smtClean="0"/>
              <a:pPr fontAlgn="base">
                <a:spcBef>
                  <a:spcPct val="0"/>
                </a:spcBef>
                <a:spcAft>
                  <a:spcPct val="0"/>
                </a:spcAft>
              </a:pPr>
              <a:t>7</a:t>
            </a:fld>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584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35843"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FA1F61-D24B-4283-B1B3-FA979350816E}" type="slidenum">
              <a:rPr lang="en-US" altLang="ja-JP" smtClean="0"/>
              <a:pPr fontAlgn="base">
                <a:spcBef>
                  <a:spcPct val="0"/>
                </a:spcBef>
                <a:spcAft>
                  <a:spcPct val="0"/>
                </a:spcAft>
              </a:pPr>
              <a:t>8</a:t>
            </a:fld>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789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37891"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76DFDD-5B5E-43AE-A26F-B040E8BA4A2F}" type="slidenum">
              <a:rPr lang="en-US" altLang="ja-JP" smtClean="0"/>
              <a:pPr fontAlgn="base">
                <a:spcBef>
                  <a:spcPct val="0"/>
                </a:spcBef>
                <a:spcAft>
                  <a:spcPct val="0"/>
                </a:spcAft>
              </a:pPr>
              <a:t>9</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6"/>
          <p:cNvGrpSpPr>
            <a:grpSpLocks/>
          </p:cNvGrpSpPr>
          <p:nvPr/>
        </p:nvGrpSpPr>
        <p:grpSpPr bwMode="auto">
          <a:xfrm>
            <a:off x="-17463" y="0"/>
            <a:ext cx="12231688" cy="6856413"/>
            <a:chOff x="-16934" y="0"/>
            <a:chExt cx="12231160" cy="6856214"/>
          </a:xfrm>
        </p:grpSpPr>
        <p:pic>
          <p:nvPicPr>
            <p:cNvPr id="5" name="Picture 15" descr="HD-PanelTitleR1.png"/>
            <p:cNvPicPr>
              <a:picLocks noChangeAspect="1"/>
            </p:cNvPicPr>
            <p:nvPr/>
          </p:nvPicPr>
          <p:blipFill>
            <a:blip r:embed="rId2"/>
            <a:srcRect/>
            <a:stretch>
              <a:fillRect/>
            </a:stretch>
          </p:blipFill>
          <p:spPr bwMode="auto">
            <a:xfrm>
              <a:off x="0" y="0"/>
              <a:ext cx="12188825" cy="6856214"/>
            </a:xfrm>
            <a:prstGeom prst="rect">
              <a:avLst/>
            </a:prstGeom>
            <a:noFill/>
            <a:ln w="9525">
              <a:noFill/>
              <a:miter lim="800000"/>
              <a:headEnd/>
              <a:tailEnd/>
            </a:ln>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srcRect/>
            <a:stretch>
              <a:fillRect/>
            </a:stretch>
          </p:blipFill>
          <p:spPr bwMode="auto">
            <a:xfrm>
              <a:off x="-16934" y="3147609"/>
              <a:ext cx="2478024" cy="612648"/>
            </a:xfrm>
            <a:prstGeom prst="rect">
              <a:avLst/>
            </a:prstGeom>
            <a:noFill/>
            <a:ln w="9525">
              <a:noFill/>
              <a:miter lim="800000"/>
              <a:headEnd/>
              <a:tailEnd/>
            </a:ln>
          </p:spPr>
        </p:pic>
        <p:pic>
          <p:nvPicPr>
            <p:cNvPr id="8" name="Picture 19" descr="HDRibbonTitle-UniformTrim.png"/>
            <p:cNvPicPr>
              <a:picLocks noChangeAspect="1"/>
            </p:cNvPicPr>
            <p:nvPr/>
          </p:nvPicPr>
          <p:blipFill>
            <a:blip r:embed="rId3"/>
            <a:srcRect/>
            <a:stretch>
              <a:fillRect/>
            </a:stretch>
          </p:blipFill>
          <p:spPr bwMode="auto">
            <a:xfrm>
              <a:off x="9736202" y="3147609"/>
              <a:ext cx="2478024" cy="612648"/>
            </a:xfrm>
            <a:prstGeom prst="rect">
              <a:avLst/>
            </a:prstGeom>
            <a:noFill/>
            <a:ln w="9525">
              <a:noFill/>
              <a:miter lim="800000"/>
              <a:headEnd/>
              <a:tailEnd/>
            </a:ln>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a:t>マスター サブタイトルの書式設定</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fld id="{97D304E2-9F03-4757-B0C9-7364C5254D19}" type="datetimeFigureOut">
              <a:rPr lang="ja-JP" altLang="en-US"/>
              <a:pPr>
                <a:defRPr/>
              </a:pPr>
              <a:t>2016/11/17</a:t>
            </a:fld>
            <a:endParaRPr lang="ja-JP" altLang="en-US"/>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ja-JP" altLang="en-US"/>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pPr>
              <a:defRPr/>
            </a:pPr>
            <a:fld id="{7C432B8E-E6E7-4CD3-884F-B497BACCBE8D}" type="slidenum">
              <a:rPr lang="ja-JP" altLang="en-US"/>
              <a:pPr>
                <a:defRPr/>
              </a:pPr>
              <a:t>&lt;#&gt;</a:t>
            </a:fld>
            <a:endParaRPr lang="ja-JP" alt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dirty="0"/>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noProof="0" dirty="0"/>
              <a:t>図を追加</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dirty="0"/>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52B8FF6B-C590-480F-BBBE-285FC933C8C7}" type="datetimeFigureOut">
              <a:rPr lang="ja-JP" altLang="en-US"/>
              <a:pPr>
                <a:defRPr/>
              </a:pPr>
              <a:t>2016/11/17</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7E03AD83-F99C-441B-BD38-00332D315AB7}"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dirty="0"/>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8AC034B9-ABB6-4BC1-A753-AF33C476A4D1}" type="datetimeFigureOut">
              <a:rPr lang="ja-JP" altLang="en-US"/>
              <a:pPr>
                <a:defRPr/>
              </a:pPr>
              <a:t>2016/11/17</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2A7AA23D-C45B-46B5-87C3-9B4EDCB02CB5}" type="slidenum">
              <a:rPr lang="ja-JP" altLang="en-US"/>
              <a:pPr>
                <a:defRPr/>
              </a:pPr>
              <a:t>&lt;#&gt;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5" name="TextBox 13"/>
          <p:cNvSpPr txBox="1"/>
          <p:nvPr/>
        </p:nvSpPr>
        <p:spPr>
          <a:xfrm>
            <a:off x="862013" y="879475"/>
            <a:ext cx="609600" cy="585788"/>
          </a:xfrm>
          <a:prstGeom prst="rect">
            <a:avLst/>
          </a:prstGeom>
        </p:spPr>
        <p:txBody>
          <a:bodyPr anchor="ctr"/>
          <a:lstStyle/>
          <a:p>
            <a:pPr fontAlgn="auto">
              <a:spcBef>
                <a:spcPts val="0"/>
              </a:spcBef>
              <a:spcAft>
                <a:spcPts val="0"/>
              </a:spcAft>
              <a:defRPr/>
            </a:pPr>
            <a:r>
              <a:rPr lang="en-US" sz="8000" dirty="0">
                <a:latin typeface="+mn-lt"/>
                <a:ea typeface="+mn-ea"/>
              </a:rPr>
              <a:t>“</a:t>
            </a:r>
          </a:p>
        </p:txBody>
      </p:sp>
      <p:sp>
        <p:nvSpPr>
          <p:cNvPr id="6" name="TextBox 14"/>
          <p:cNvSpPr txBox="1"/>
          <p:nvPr/>
        </p:nvSpPr>
        <p:spPr>
          <a:xfrm>
            <a:off x="10599738" y="2827338"/>
            <a:ext cx="609600" cy="585787"/>
          </a:xfrm>
          <a:prstGeom prst="rect">
            <a:avLst/>
          </a:prstGeom>
        </p:spPr>
        <p:txBody>
          <a:bodyPr anchor="ctr"/>
          <a:lstStyle/>
          <a:p>
            <a:pPr algn="r" fontAlgn="auto">
              <a:spcBef>
                <a:spcPts val="0"/>
              </a:spcBef>
              <a:spcAft>
                <a:spcPts val="0"/>
              </a:spcAft>
              <a:defRPr/>
            </a:pPr>
            <a:r>
              <a:rPr lang="en-US" sz="8000" dirty="0">
                <a:latin typeface="+mn-lt"/>
                <a:ea typeface="+mn-ea"/>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ja-JP" altLang="en-US" dirty="0"/>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dirty="0"/>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dirty="0"/>
              <a:t>マスター テキストの書式設定</a:t>
            </a:r>
          </a:p>
        </p:txBody>
      </p:sp>
      <p:sp>
        <p:nvSpPr>
          <p:cNvPr id="8" name="Date Placeholder 3"/>
          <p:cNvSpPr>
            <a:spLocks noGrp="1"/>
          </p:cNvSpPr>
          <p:nvPr>
            <p:ph type="dt" sz="half" idx="14"/>
          </p:nvPr>
        </p:nvSpPr>
        <p:spPr/>
        <p:txBody>
          <a:bodyPr/>
          <a:lstStyle>
            <a:lvl1pPr>
              <a:defRPr/>
            </a:lvl1pPr>
          </a:lstStyle>
          <a:p>
            <a:pPr>
              <a:defRPr/>
            </a:pPr>
            <a:fld id="{5335202C-B442-4769-BEDB-7D3CE7B3A61B}" type="datetimeFigureOut">
              <a:rPr lang="ja-JP" altLang="en-US"/>
              <a:pPr>
                <a:defRPr/>
              </a:pPr>
              <a:t>2016/11/17</a:t>
            </a:fld>
            <a:endParaRPr lang="ja-JP" altLang="en-US"/>
          </a:p>
        </p:txBody>
      </p:sp>
      <p:sp>
        <p:nvSpPr>
          <p:cNvPr id="9" name="Footer Placeholder 4"/>
          <p:cNvSpPr>
            <a:spLocks noGrp="1"/>
          </p:cNvSpPr>
          <p:nvPr>
            <p:ph type="ftr" sz="quarter" idx="15"/>
          </p:nvPr>
        </p:nvSpPr>
        <p:spPr/>
        <p:txBody>
          <a:bodyPr/>
          <a:lstStyle>
            <a:lvl1pPr>
              <a:defRPr/>
            </a:lvl1pPr>
          </a:lstStyle>
          <a:p>
            <a:pPr>
              <a:defRPr/>
            </a:pPr>
            <a:endParaRPr lang="ja-JP" altLang="en-US"/>
          </a:p>
        </p:txBody>
      </p:sp>
      <p:sp>
        <p:nvSpPr>
          <p:cNvPr id="11" name="Slide Number Placeholder 5"/>
          <p:cNvSpPr>
            <a:spLocks noGrp="1"/>
          </p:cNvSpPr>
          <p:nvPr>
            <p:ph type="sldNum" sz="quarter" idx="16"/>
          </p:nvPr>
        </p:nvSpPr>
        <p:spPr/>
        <p:txBody>
          <a:bodyPr/>
          <a:lstStyle>
            <a:lvl1pPr>
              <a:defRPr/>
            </a:lvl1pPr>
          </a:lstStyle>
          <a:p>
            <a:pPr>
              <a:defRPr/>
            </a:pPr>
            <a:fld id="{29B09E84-4959-46EF-A2CA-FF2536C494C9}" type="slidenum">
              <a:rPr lang="ja-JP" altLang="en-US"/>
              <a:pPr>
                <a:defRPr/>
              </a:pPr>
              <a:t>&lt;#&gt;</a:t>
            </a:fld>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dirty="0"/>
              <a:t>マスター テキストの書式設定</a:t>
            </a:r>
          </a:p>
        </p:txBody>
      </p:sp>
      <p:sp>
        <p:nvSpPr>
          <p:cNvPr id="4" name="Date Placeholder 3"/>
          <p:cNvSpPr>
            <a:spLocks noGrp="1"/>
          </p:cNvSpPr>
          <p:nvPr>
            <p:ph type="dt" sz="half" idx="10"/>
          </p:nvPr>
        </p:nvSpPr>
        <p:spPr/>
        <p:txBody>
          <a:bodyPr/>
          <a:lstStyle>
            <a:lvl1pPr>
              <a:defRPr/>
            </a:lvl1pPr>
          </a:lstStyle>
          <a:p>
            <a:pPr>
              <a:defRPr/>
            </a:pPr>
            <a:fld id="{F193D81E-118C-46D4-B1F4-616878BCF793}" type="datetimeFigureOut">
              <a:rPr lang="ja-JP" altLang="en-US"/>
              <a:pPr>
                <a:defRPr/>
              </a:pPr>
              <a:t>2016/11/17</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EDB8AF14-47EE-419E-B4DE-C9B98B159893}" type="slidenum">
              <a:rPr lang="ja-JP" altLang="en-US"/>
              <a:pPr>
                <a:defRPr/>
              </a:pPr>
              <a:t>&lt;#&gt;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5" name="TextBox 11"/>
          <p:cNvSpPr txBox="1"/>
          <p:nvPr/>
        </p:nvSpPr>
        <p:spPr>
          <a:xfrm>
            <a:off x="862013" y="879475"/>
            <a:ext cx="609600" cy="585788"/>
          </a:xfrm>
          <a:prstGeom prst="rect">
            <a:avLst/>
          </a:prstGeom>
        </p:spPr>
        <p:txBody>
          <a:bodyPr anchor="ctr"/>
          <a:lstStyle/>
          <a:p>
            <a:pPr fontAlgn="auto">
              <a:spcBef>
                <a:spcPts val="0"/>
              </a:spcBef>
              <a:spcAft>
                <a:spcPts val="0"/>
              </a:spcAft>
              <a:defRPr/>
            </a:pPr>
            <a:r>
              <a:rPr lang="en-US" sz="8000" dirty="0">
                <a:latin typeface="+mn-lt"/>
                <a:ea typeface="+mn-ea"/>
              </a:rPr>
              <a:t>“</a:t>
            </a:r>
          </a:p>
        </p:txBody>
      </p:sp>
      <p:sp>
        <p:nvSpPr>
          <p:cNvPr id="6" name="TextBox 12"/>
          <p:cNvSpPr txBox="1"/>
          <p:nvPr/>
        </p:nvSpPr>
        <p:spPr>
          <a:xfrm>
            <a:off x="10599738" y="2598738"/>
            <a:ext cx="609600" cy="585787"/>
          </a:xfrm>
          <a:prstGeom prst="rect">
            <a:avLst/>
          </a:prstGeom>
        </p:spPr>
        <p:txBody>
          <a:bodyPr anchor="ctr"/>
          <a:lstStyle/>
          <a:p>
            <a:pPr algn="r" fontAlgn="auto">
              <a:spcBef>
                <a:spcPts val="0"/>
              </a:spcBef>
              <a:spcAft>
                <a:spcPts val="0"/>
              </a:spcAft>
              <a:defRPr/>
            </a:pPr>
            <a:r>
              <a:rPr lang="en-US" sz="8000" dirty="0">
                <a:latin typeface="+mn-lt"/>
                <a:ea typeface="+mn-ea"/>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ja-JP" altLang="en-US" dirty="0"/>
              <a:t>マスター タイトルの書式設定</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dirty="0"/>
              <a:t>マスター テキストの書式設定</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dirty="0"/>
              <a:t>マスター テキストの書式設定</a:t>
            </a:r>
          </a:p>
        </p:txBody>
      </p:sp>
      <p:sp>
        <p:nvSpPr>
          <p:cNvPr id="8" name="Date Placeholder 3"/>
          <p:cNvSpPr>
            <a:spLocks noGrp="1"/>
          </p:cNvSpPr>
          <p:nvPr>
            <p:ph type="dt" sz="half" idx="14"/>
          </p:nvPr>
        </p:nvSpPr>
        <p:spPr/>
        <p:txBody>
          <a:bodyPr/>
          <a:lstStyle>
            <a:lvl1pPr>
              <a:defRPr/>
            </a:lvl1pPr>
          </a:lstStyle>
          <a:p>
            <a:pPr>
              <a:defRPr/>
            </a:pPr>
            <a:fld id="{95FDDDC0-89F4-42A1-92D9-BF1AABF66586}" type="datetimeFigureOut">
              <a:rPr lang="ja-JP" altLang="en-US"/>
              <a:pPr>
                <a:defRPr/>
              </a:pPr>
              <a:t>2016/11/17</a:t>
            </a:fld>
            <a:endParaRPr lang="ja-JP" altLang="en-US"/>
          </a:p>
        </p:txBody>
      </p:sp>
      <p:sp>
        <p:nvSpPr>
          <p:cNvPr id="9" name="Footer Placeholder 4"/>
          <p:cNvSpPr>
            <a:spLocks noGrp="1"/>
          </p:cNvSpPr>
          <p:nvPr>
            <p:ph type="ftr" sz="quarter" idx="15"/>
          </p:nvPr>
        </p:nvSpPr>
        <p:spPr/>
        <p:txBody>
          <a:bodyPr/>
          <a:lstStyle>
            <a:lvl1pPr>
              <a:defRPr/>
            </a:lvl1pPr>
          </a:lstStyle>
          <a:p>
            <a:pPr>
              <a:defRPr/>
            </a:pPr>
            <a:endParaRPr lang="ja-JP" altLang="en-US"/>
          </a:p>
        </p:txBody>
      </p:sp>
      <p:sp>
        <p:nvSpPr>
          <p:cNvPr id="10" name="Slide Number Placeholder 5"/>
          <p:cNvSpPr>
            <a:spLocks noGrp="1"/>
          </p:cNvSpPr>
          <p:nvPr>
            <p:ph type="sldNum" sz="quarter" idx="16"/>
          </p:nvPr>
        </p:nvSpPr>
        <p:spPr/>
        <p:txBody>
          <a:bodyPr/>
          <a:lstStyle>
            <a:lvl1pPr>
              <a:defRPr/>
            </a:lvl1pPr>
          </a:lstStyle>
          <a:p>
            <a:pPr>
              <a:defRPr/>
            </a:pPr>
            <a:fld id="{E13DAD31-F9C7-4210-9261-331EF3AD3DE8}" type="slidenum">
              <a:rPr lang="ja-JP" altLang="en-US"/>
              <a:pPr>
                <a:defRPr/>
              </a:pPr>
              <a:t>&lt;#&gt;</a:t>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ja-JP" altLang="en-US" dirty="0"/>
              <a:t>マスター タイトルの書式設定</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dirty="0"/>
              <a:t>マスター テキストの書式設定</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dirty="0"/>
              <a:t>マスター テキストの書式設定</a:t>
            </a:r>
          </a:p>
        </p:txBody>
      </p:sp>
      <p:sp>
        <p:nvSpPr>
          <p:cNvPr id="6" name="Date Placeholder 3"/>
          <p:cNvSpPr>
            <a:spLocks noGrp="1"/>
          </p:cNvSpPr>
          <p:nvPr>
            <p:ph type="dt" sz="half" idx="14"/>
          </p:nvPr>
        </p:nvSpPr>
        <p:spPr/>
        <p:txBody>
          <a:bodyPr/>
          <a:lstStyle>
            <a:lvl1pPr>
              <a:defRPr/>
            </a:lvl1pPr>
          </a:lstStyle>
          <a:p>
            <a:pPr>
              <a:defRPr/>
            </a:pPr>
            <a:fld id="{5302165E-940D-46EA-987D-FE38FC4EE206}" type="datetimeFigureOut">
              <a:rPr lang="ja-JP" altLang="en-US"/>
              <a:pPr>
                <a:defRPr/>
              </a:pPr>
              <a:t>2016/11/17</a:t>
            </a:fld>
            <a:endParaRPr lang="ja-JP" altLang="en-US"/>
          </a:p>
        </p:txBody>
      </p:sp>
      <p:sp>
        <p:nvSpPr>
          <p:cNvPr id="7" name="Footer Placeholder 4"/>
          <p:cNvSpPr>
            <a:spLocks noGrp="1"/>
          </p:cNvSpPr>
          <p:nvPr>
            <p:ph type="ftr" sz="quarter" idx="15"/>
          </p:nvPr>
        </p:nvSpPr>
        <p:spPr/>
        <p:txBody>
          <a:bodyPr/>
          <a:lstStyle>
            <a:lvl1pPr>
              <a:defRPr/>
            </a:lvl1pPr>
          </a:lstStyle>
          <a:p>
            <a:pPr>
              <a:defRPr/>
            </a:pPr>
            <a:endParaRPr lang="ja-JP" altLang="en-US"/>
          </a:p>
        </p:txBody>
      </p:sp>
      <p:sp>
        <p:nvSpPr>
          <p:cNvPr id="8" name="Slide Number Placeholder 5"/>
          <p:cNvSpPr>
            <a:spLocks noGrp="1"/>
          </p:cNvSpPr>
          <p:nvPr>
            <p:ph type="sldNum" sz="quarter" idx="16"/>
          </p:nvPr>
        </p:nvSpPr>
        <p:spPr/>
        <p:txBody>
          <a:bodyPr/>
          <a:lstStyle>
            <a:lvl1pPr>
              <a:defRPr/>
            </a:lvl1pPr>
          </a:lstStyle>
          <a:p>
            <a:pPr>
              <a:defRPr/>
            </a:pPr>
            <a:fld id="{9EC22A83-8713-491A-BA4E-B422272A9E84}" type="slidenum">
              <a:rPr lang="ja-JP" altLang="en-US"/>
              <a:pPr>
                <a:defRPr/>
              </a:pPr>
              <a:t>&lt;#&gt;</a:t>
            </a:fld>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ja-JP" altLang="en-US" dirty="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Date Placeholder 3"/>
          <p:cNvSpPr>
            <a:spLocks noGrp="1"/>
          </p:cNvSpPr>
          <p:nvPr>
            <p:ph type="dt" sz="half" idx="10"/>
          </p:nvPr>
        </p:nvSpPr>
        <p:spPr/>
        <p:txBody>
          <a:bodyPr/>
          <a:lstStyle>
            <a:lvl1pPr>
              <a:defRPr/>
            </a:lvl1pPr>
          </a:lstStyle>
          <a:p>
            <a:pPr>
              <a:defRPr/>
            </a:pPr>
            <a:fld id="{A211A612-8C1C-43AC-8B62-3C11827AAA67}" type="datetimeFigureOut">
              <a:rPr lang="ja-JP" altLang="en-US"/>
              <a:pPr>
                <a:defRPr/>
              </a:pPr>
              <a:t>2016/11/17</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6AE324B0-8FE5-4C90-B838-DD0CB5C61E76}" type="slidenum">
              <a:rPr lang="ja-JP" altLang="en-US"/>
              <a:pPr>
                <a:defRPr/>
              </a:pPr>
              <a:t>&lt;#&gt;</a:t>
            </a:fld>
            <a:endParaRPr lang="ja-JP" altLang="en-US"/>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ja-JP" altLang="en-US" dirty="0"/>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Date Placeholder 3"/>
          <p:cNvSpPr>
            <a:spLocks noGrp="1"/>
          </p:cNvSpPr>
          <p:nvPr>
            <p:ph type="dt" sz="half" idx="10"/>
          </p:nvPr>
        </p:nvSpPr>
        <p:spPr/>
        <p:txBody>
          <a:bodyPr/>
          <a:lstStyle>
            <a:lvl1pPr>
              <a:defRPr/>
            </a:lvl1pPr>
          </a:lstStyle>
          <a:p>
            <a:pPr>
              <a:defRPr/>
            </a:pPr>
            <a:fld id="{A9F4F880-B09F-4394-9A44-9AE9E743AE7D}" type="datetimeFigureOut">
              <a:rPr lang="ja-JP" altLang="en-US"/>
              <a:pPr>
                <a:defRPr/>
              </a:pPr>
              <a:t>2016/11/17</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C040994E-7C7D-4AA2-B15B-8D249FAA8CED}" type="slidenum">
              <a:rPr lang="ja-JP" altLang="en-US"/>
              <a:pPr>
                <a:defRPr/>
              </a:pPr>
              <a:t>&lt;#&gt;</a:t>
            </a:fld>
            <a:endParaRPr lang="ja-JP" alt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Date Placeholder 3"/>
          <p:cNvSpPr>
            <a:spLocks noGrp="1"/>
          </p:cNvSpPr>
          <p:nvPr>
            <p:ph type="dt" sz="half" idx="10"/>
          </p:nvPr>
        </p:nvSpPr>
        <p:spPr/>
        <p:txBody>
          <a:bodyPr/>
          <a:lstStyle>
            <a:lvl1pPr>
              <a:defRPr/>
            </a:lvl1pPr>
          </a:lstStyle>
          <a:p>
            <a:pPr>
              <a:defRPr/>
            </a:pPr>
            <a:fld id="{C7E78727-4120-4772-9003-D589A54E768A}" type="datetimeFigureOut">
              <a:rPr lang="ja-JP" altLang="en-US"/>
              <a:pPr>
                <a:defRPr/>
              </a:pPr>
              <a:t>2016/11/17</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F5BE4409-3D59-4163-9652-5298C55FDA7B}" type="slidenum">
              <a:rPr lang="ja-JP" altLang="en-US"/>
              <a:pPr>
                <a:defRPr/>
              </a:pPr>
              <a:t>&lt;#&gt;</a:t>
            </a:fld>
            <a:endParaRPr lang="ja-JP" alt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dirty="0"/>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354EE301-BA50-484F-9AC2-91F46DD0F966}" type="datetimeFigureOut">
              <a:rPr lang="ja-JP" altLang="en-US"/>
              <a:pPr>
                <a:defRPr/>
              </a:pPr>
              <a:t>2016/11/17</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6896953D-43B5-4739-A356-725E9DEAC6B9}" type="slidenum">
              <a:rPr lang="ja-JP" altLang="en-US"/>
              <a:pPr>
                <a:defRPr/>
              </a:pPr>
              <a:t>&lt;#&gt;</a:t>
            </a:fld>
            <a:endParaRPr lang="ja-JP" alt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Date Placeholder 4"/>
          <p:cNvSpPr>
            <a:spLocks noGrp="1"/>
          </p:cNvSpPr>
          <p:nvPr>
            <p:ph type="dt" sz="half" idx="10"/>
          </p:nvPr>
        </p:nvSpPr>
        <p:spPr/>
        <p:txBody>
          <a:bodyPr/>
          <a:lstStyle>
            <a:lvl1pPr>
              <a:defRPr/>
            </a:lvl1pPr>
          </a:lstStyle>
          <a:p>
            <a:pPr>
              <a:defRPr/>
            </a:pPr>
            <a:fld id="{5C1DE3B6-A24C-4277-BD2D-562DF38129BE}" type="datetimeFigureOut">
              <a:rPr lang="ja-JP" altLang="en-US"/>
              <a:pPr>
                <a:defRPr/>
              </a:pPr>
              <a:t>2016/11/17</a:t>
            </a:fld>
            <a:endParaRPr lang="ja-JP" altLang="en-US"/>
          </a:p>
        </p:txBody>
      </p:sp>
      <p:sp>
        <p:nvSpPr>
          <p:cNvPr id="7" name="Footer Placeholder 5"/>
          <p:cNvSpPr>
            <a:spLocks noGrp="1"/>
          </p:cNvSpPr>
          <p:nvPr>
            <p:ph type="ftr" sz="quarter" idx="11"/>
          </p:nvPr>
        </p:nvSpPr>
        <p:spPr/>
        <p:txBody>
          <a:bodyPr/>
          <a:lstStyle>
            <a:lvl1pPr>
              <a:defRPr/>
            </a:lvl1pPr>
          </a:lstStyle>
          <a:p>
            <a:pPr>
              <a:defRPr/>
            </a:pPr>
            <a:endParaRPr lang="ja-JP" altLang="en-US"/>
          </a:p>
        </p:txBody>
      </p:sp>
      <p:sp>
        <p:nvSpPr>
          <p:cNvPr id="8" name="Slide Number Placeholder 6"/>
          <p:cNvSpPr>
            <a:spLocks noGrp="1"/>
          </p:cNvSpPr>
          <p:nvPr>
            <p:ph type="sldNum" sz="quarter" idx="12"/>
          </p:nvPr>
        </p:nvSpPr>
        <p:spPr/>
        <p:txBody>
          <a:bodyPr/>
          <a:lstStyle>
            <a:lvl1pPr>
              <a:defRPr/>
            </a:lvl1pPr>
          </a:lstStyle>
          <a:p>
            <a:pPr>
              <a:defRPr/>
            </a:pPr>
            <a:fld id="{FB3063B0-8F6D-4A63-839D-2CD53F571AAF}" type="slidenum">
              <a:rPr lang="ja-JP" altLang="en-US"/>
              <a:pPr>
                <a:defRPr/>
              </a:pPr>
              <a:t>&lt;#&gt;</a:t>
            </a:fld>
            <a:endParaRPr lang="ja-JP" alt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Content Placeholder 5"/>
          <p:cNvSpPr>
            <a:spLocks noGrp="1"/>
          </p:cNvSpPr>
          <p:nvPr>
            <p:ph sz="quarter" idx="4"/>
          </p:nvPr>
        </p:nvSpPr>
        <p:spPr>
          <a:xfrm>
            <a:off x="6180670" y="3243262"/>
            <a:ext cx="4718304" cy="2632605"/>
          </a:xfrm>
        </p:spPr>
        <p:txBody>
          <a:bodyPr>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8" name="Date Placeholder 6"/>
          <p:cNvSpPr>
            <a:spLocks noGrp="1"/>
          </p:cNvSpPr>
          <p:nvPr>
            <p:ph type="dt" sz="half" idx="10"/>
          </p:nvPr>
        </p:nvSpPr>
        <p:spPr/>
        <p:txBody>
          <a:bodyPr/>
          <a:lstStyle>
            <a:lvl1pPr>
              <a:defRPr/>
            </a:lvl1pPr>
          </a:lstStyle>
          <a:p>
            <a:pPr>
              <a:defRPr/>
            </a:pPr>
            <a:fld id="{6067FEC4-C9CC-4B5C-8EBE-B9C0E2FEF3AF}" type="datetimeFigureOut">
              <a:rPr lang="ja-JP" altLang="en-US"/>
              <a:pPr>
                <a:defRPr/>
              </a:pPr>
              <a:t>2016/11/17</a:t>
            </a:fld>
            <a:endParaRPr lang="ja-JP" altLang="en-US"/>
          </a:p>
        </p:txBody>
      </p:sp>
      <p:sp>
        <p:nvSpPr>
          <p:cNvPr id="9" name="Footer Placeholder 7"/>
          <p:cNvSpPr>
            <a:spLocks noGrp="1"/>
          </p:cNvSpPr>
          <p:nvPr>
            <p:ph type="ftr" sz="quarter" idx="11"/>
          </p:nvPr>
        </p:nvSpPr>
        <p:spPr/>
        <p:txBody>
          <a:bodyPr/>
          <a:lstStyle>
            <a:lvl1pPr>
              <a:defRPr/>
            </a:lvl1pPr>
          </a:lstStyle>
          <a:p>
            <a:pPr>
              <a:defRPr/>
            </a:pPr>
            <a:endParaRPr lang="ja-JP" altLang="en-US"/>
          </a:p>
        </p:txBody>
      </p:sp>
      <p:sp>
        <p:nvSpPr>
          <p:cNvPr id="10" name="Slide Number Placeholder 8"/>
          <p:cNvSpPr>
            <a:spLocks noGrp="1"/>
          </p:cNvSpPr>
          <p:nvPr>
            <p:ph type="sldNum" sz="quarter" idx="12"/>
          </p:nvPr>
        </p:nvSpPr>
        <p:spPr/>
        <p:txBody>
          <a:bodyPr/>
          <a:lstStyle>
            <a:lvl1pPr>
              <a:defRPr/>
            </a:lvl1pPr>
          </a:lstStyle>
          <a:p>
            <a:pPr>
              <a:defRPr/>
            </a:pPr>
            <a:fld id="{501A325F-6CD1-4AD7-B705-21C1F5D1727A}" type="slidenum">
              <a:rPr lang="ja-JP" altLang="en-US"/>
              <a:pPr>
                <a:defRPr/>
              </a:pPr>
              <a:t>&lt;#&gt;</a:t>
            </a:fld>
            <a:endParaRPr lang="ja-JP" alt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4" name="Date Placeholder 2"/>
          <p:cNvSpPr>
            <a:spLocks noGrp="1"/>
          </p:cNvSpPr>
          <p:nvPr>
            <p:ph type="dt" sz="half" idx="10"/>
          </p:nvPr>
        </p:nvSpPr>
        <p:spPr/>
        <p:txBody>
          <a:bodyPr/>
          <a:lstStyle>
            <a:lvl1pPr>
              <a:defRPr/>
            </a:lvl1pPr>
          </a:lstStyle>
          <a:p>
            <a:pPr>
              <a:defRPr/>
            </a:pPr>
            <a:fld id="{22D707B0-F6FD-49BE-AE51-7AB0D4BC630A}" type="datetimeFigureOut">
              <a:rPr lang="ja-JP" altLang="en-US"/>
              <a:pPr>
                <a:defRPr/>
              </a:pPr>
              <a:t>2016/11/17</a:t>
            </a:fld>
            <a:endParaRPr lang="ja-JP" altLang="en-US"/>
          </a:p>
        </p:txBody>
      </p:sp>
      <p:sp>
        <p:nvSpPr>
          <p:cNvPr id="5" name="Footer Placeholder 3"/>
          <p:cNvSpPr>
            <a:spLocks noGrp="1"/>
          </p:cNvSpPr>
          <p:nvPr>
            <p:ph type="ftr" sz="quarter" idx="11"/>
          </p:nvPr>
        </p:nvSpPr>
        <p:spPr/>
        <p:txBody>
          <a:bodyPr/>
          <a:lstStyle>
            <a:lvl1pPr>
              <a:defRPr/>
            </a:lvl1pPr>
          </a:lstStyle>
          <a:p>
            <a:pPr>
              <a:defRPr/>
            </a:pPr>
            <a:endParaRPr lang="ja-JP" altLang="en-US"/>
          </a:p>
        </p:txBody>
      </p:sp>
      <p:sp>
        <p:nvSpPr>
          <p:cNvPr id="6" name="Slide Number Placeholder 4"/>
          <p:cNvSpPr>
            <a:spLocks noGrp="1"/>
          </p:cNvSpPr>
          <p:nvPr>
            <p:ph type="sldNum" sz="quarter" idx="12"/>
          </p:nvPr>
        </p:nvSpPr>
        <p:spPr/>
        <p:txBody>
          <a:bodyPr/>
          <a:lstStyle>
            <a:lvl1pPr>
              <a:defRPr/>
            </a:lvl1pPr>
          </a:lstStyle>
          <a:p>
            <a:pPr>
              <a:defRPr/>
            </a:pPr>
            <a:fld id="{34CEB09E-C171-45CE-88F3-1E3C63D36606}" type="slidenum">
              <a:rPr lang="ja-JP" altLang="en-US"/>
              <a:pPr>
                <a:defRPr/>
              </a:pPr>
              <a:t>&lt;#&gt;</a:t>
            </a:fld>
            <a:endParaRPr lang="ja-JP" alt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D712A8-A4E7-4D89-9D29-B7DBFB67EFF3}" type="datetimeFigureOut">
              <a:rPr lang="ja-JP" altLang="en-US"/>
              <a:pPr>
                <a:defRPr/>
              </a:pPr>
              <a:t>2016/11/17</a:t>
            </a:fld>
            <a:endParaRPr lang="ja-JP" altLang="en-US"/>
          </a:p>
        </p:txBody>
      </p:sp>
      <p:sp>
        <p:nvSpPr>
          <p:cNvPr id="3" name="Footer Placeholder 4"/>
          <p:cNvSpPr>
            <a:spLocks noGrp="1"/>
          </p:cNvSpPr>
          <p:nvPr>
            <p:ph type="ftr" sz="quarter" idx="11"/>
          </p:nvPr>
        </p:nvSpPr>
        <p:spPr/>
        <p:txBody>
          <a:bodyPr/>
          <a:lstStyle>
            <a:lvl1pPr>
              <a:defRPr/>
            </a:lvl1pPr>
          </a:lstStyle>
          <a:p>
            <a:pPr>
              <a:defRPr/>
            </a:pPr>
            <a:endParaRPr lang="ja-JP" altLang="en-US"/>
          </a:p>
        </p:txBody>
      </p:sp>
      <p:sp>
        <p:nvSpPr>
          <p:cNvPr id="4" name="Slide Number Placeholder 5"/>
          <p:cNvSpPr>
            <a:spLocks noGrp="1"/>
          </p:cNvSpPr>
          <p:nvPr>
            <p:ph type="sldNum" sz="quarter" idx="12"/>
          </p:nvPr>
        </p:nvSpPr>
        <p:spPr/>
        <p:txBody>
          <a:bodyPr/>
          <a:lstStyle>
            <a:lvl1pPr>
              <a:defRPr/>
            </a:lvl1pPr>
          </a:lstStyle>
          <a:p>
            <a:pPr>
              <a:defRPr/>
            </a:pPr>
            <a:fld id="{8F645220-9D21-4B2F-9643-DA5E44A2567D}" type="slidenum">
              <a:rPr lang="ja-JP" altLang="en-US"/>
              <a:pPr>
                <a:defRPr/>
              </a:pPr>
              <a:t>&lt;#&gt;</a:t>
            </a:fld>
            <a:endParaRPr lang="ja-JP" alt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dirty="0"/>
              <a:t>マスター テキストの書式設定</a:t>
            </a:r>
          </a:p>
        </p:txBody>
      </p:sp>
      <p:sp>
        <p:nvSpPr>
          <p:cNvPr id="6" name="Date Placeholder 4"/>
          <p:cNvSpPr>
            <a:spLocks noGrp="1"/>
          </p:cNvSpPr>
          <p:nvPr>
            <p:ph type="dt" sz="half" idx="10"/>
          </p:nvPr>
        </p:nvSpPr>
        <p:spPr/>
        <p:txBody>
          <a:bodyPr/>
          <a:lstStyle>
            <a:lvl1pPr>
              <a:defRPr/>
            </a:lvl1pPr>
          </a:lstStyle>
          <a:p>
            <a:pPr>
              <a:defRPr/>
            </a:pPr>
            <a:fld id="{D17ED6FC-DCA3-478E-A133-2AB99E35EF24}" type="datetimeFigureOut">
              <a:rPr lang="ja-JP" altLang="en-US"/>
              <a:pPr>
                <a:defRPr/>
              </a:pPr>
              <a:t>2016/11/17</a:t>
            </a:fld>
            <a:endParaRPr lang="ja-JP" altLang="en-US"/>
          </a:p>
        </p:txBody>
      </p:sp>
      <p:sp>
        <p:nvSpPr>
          <p:cNvPr id="7" name="Footer Placeholder 5"/>
          <p:cNvSpPr>
            <a:spLocks noGrp="1"/>
          </p:cNvSpPr>
          <p:nvPr>
            <p:ph type="ftr" sz="quarter" idx="11"/>
          </p:nvPr>
        </p:nvSpPr>
        <p:spPr/>
        <p:txBody>
          <a:bodyPr/>
          <a:lstStyle>
            <a:lvl1pPr>
              <a:defRPr/>
            </a:lvl1pPr>
          </a:lstStyle>
          <a:p>
            <a:pPr>
              <a:defRPr/>
            </a:pPr>
            <a:endParaRPr lang="ja-JP" altLang="en-US"/>
          </a:p>
        </p:txBody>
      </p:sp>
      <p:sp>
        <p:nvSpPr>
          <p:cNvPr id="8" name="Slide Number Placeholder 6"/>
          <p:cNvSpPr>
            <a:spLocks noGrp="1"/>
          </p:cNvSpPr>
          <p:nvPr>
            <p:ph type="sldNum" sz="quarter" idx="12"/>
          </p:nvPr>
        </p:nvSpPr>
        <p:spPr/>
        <p:txBody>
          <a:bodyPr/>
          <a:lstStyle>
            <a:lvl1pPr>
              <a:defRPr/>
            </a:lvl1pPr>
          </a:lstStyle>
          <a:p>
            <a:pPr>
              <a:defRPr/>
            </a:pPr>
            <a:fld id="{F2238463-2DD3-462C-9463-6D6C239D8DAC}" type="slidenum">
              <a:rPr lang="ja-JP" altLang="en-US"/>
              <a:pPr>
                <a:defRPr/>
              </a:pPr>
              <a:t>&lt;#&gt;</a:t>
            </a:fld>
            <a:endParaRPr lang="ja-JP" alt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dirty="0"/>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noProof="0" dirty="0"/>
              <a:t>図を追加</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dirty="0"/>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9D97D96A-578E-4696-99FB-D53535165B0B}" type="datetimeFigureOut">
              <a:rPr lang="ja-JP" altLang="en-US"/>
              <a:pPr>
                <a:defRPr/>
              </a:pPr>
              <a:t>2016/11/17</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C340C0FA-EA22-49E9-B16E-32A9BBB066BB}" type="slidenum">
              <a:rPr lang="ja-JP" altLang="en-US"/>
              <a:pPr>
                <a:defRPr/>
              </a:pPr>
              <a:t>&lt;#&gt;</a:t>
            </a:fld>
            <a:endParaRPr lang="ja-JP" alt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15875" y="0"/>
            <a:ext cx="12230100" cy="6856413"/>
            <a:chOff x="-15736" y="0"/>
            <a:chExt cx="12229962" cy="6856214"/>
          </a:xfrm>
        </p:grpSpPr>
        <p:pic>
          <p:nvPicPr>
            <p:cNvPr id="1032" name="Picture 7" descr="HD-PanelContent.png"/>
            <p:cNvPicPr>
              <a:picLocks noChangeAspect="1"/>
            </p:cNvPicPr>
            <p:nvPr/>
          </p:nvPicPr>
          <p:blipFill>
            <a:blip r:embed="rId19"/>
            <a:srcRect/>
            <a:stretch>
              <a:fillRect/>
            </a:stretch>
          </p:blipFill>
          <p:spPr bwMode="auto">
            <a:xfrm>
              <a:off x="0" y="0"/>
              <a:ext cx="12188825" cy="6856214"/>
            </a:xfrm>
            <a:prstGeom prst="rect">
              <a:avLst/>
            </a:prstGeom>
            <a:noFill/>
            <a:ln w="9525">
              <a:noFill/>
              <a:miter lim="800000"/>
              <a:headEnd/>
              <a:tailEnd/>
            </a:ln>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0"/>
            <a:srcRect/>
            <a:stretch>
              <a:fillRect/>
            </a:stretch>
          </p:blipFill>
          <p:spPr bwMode="auto">
            <a:xfrm>
              <a:off x="-15736" y="3153832"/>
              <a:ext cx="777240" cy="606425"/>
            </a:xfrm>
            <a:prstGeom prst="rect">
              <a:avLst/>
            </a:prstGeom>
            <a:noFill/>
            <a:ln w="9525">
              <a:noFill/>
              <a:miter lim="800000"/>
              <a:headEnd/>
              <a:tailEnd/>
            </a:ln>
          </p:spPr>
        </p:pic>
        <p:pic>
          <p:nvPicPr>
            <p:cNvPr id="1037" name="Picture 10" descr="HDRibbonContent-UniformTrim.png"/>
            <p:cNvPicPr>
              <a:picLocks noChangeAspect="1"/>
            </p:cNvPicPr>
            <p:nvPr/>
          </p:nvPicPr>
          <p:blipFill>
            <a:blip r:embed="rId20"/>
            <a:srcRect/>
            <a:stretch>
              <a:fillRect/>
            </a:stretch>
          </p:blipFill>
          <p:spPr bwMode="auto">
            <a:xfrm>
              <a:off x="11436986" y="3153832"/>
              <a:ext cx="777240" cy="606425"/>
            </a:xfrm>
            <a:prstGeom prst="rect">
              <a:avLst/>
            </a:prstGeom>
            <a:noFill/>
            <a:ln w="9525">
              <a:noFill/>
              <a:miter lim="800000"/>
              <a:headEnd/>
              <a:tailEnd/>
            </a:ln>
          </p:spPr>
        </p:pic>
      </p:grpSp>
      <p:sp>
        <p:nvSpPr>
          <p:cNvPr id="1027" name="Title Placeholder 1"/>
          <p:cNvSpPr>
            <a:spLocks noGrp="1"/>
          </p:cNvSpPr>
          <p:nvPr>
            <p:ph type="title"/>
          </p:nvPr>
        </p:nvSpPr>
        <p:spPr bwMode="auto">
          <a:xfrm>
            <a:off x="1295400" y="982663"/>
            <a:ext cx="9601200" cy="1303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endParaRPr lang="en-US" smtClean="0"/>
          </a:p>
        </p:txBody>
      </p:sp>
      <p:sp>
        <p:nvSpPr>
          <p:cNvPr id="1028" name="Text Placeholder 2"/>
          <p:cNvSpPr>
            <a:spLocks noGrp="1"/>
          </p:cNvSpPr>
          <p:nvPr>
            <p:ph type="body" idx="1"/>
          </p:nvPr>
        </p:nvSpPr>
        <p:spPr bwMode="auto">
          <a:xfrm>
            <a:off x="1295400" y="2557463"/>
            <a:ext cx="9601200" cy="3317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1"/>
                </a:solidFill>
                <a:effectLst/>
                <a:latin typeface="+mn-lt"/>
                <a:ea typeface="+mn-ea"/>
              </a:defRPr>
            </a:lvl1pPr>
          </a:lstStyle>
          <a:p>
            <a:pPr>
              <a:defRPr/>
            </a:pPr>
            <a:fld id="{7912F1C2-CF3D-4DB6-80E7-0F619EFCC2A5}" type="datetimeFigureOut">
              <a:rPr lang="ja-JP" altLang="en-US"/>
              <a:pPr>
                <a:defRPr/>
              </a:pPr>
              <a:t>2016/11/17</a:t>
            </a:fld>
            <a:endParaRPr lang="ja-JP" altLang="en-US"/>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fontAlgn="auto">
              <a:spcBef>
                <a:spcPts val="0"/>
              </a:spcBef>
              <a:spcAft>
                <a:spcPts val="0"/>
              </a:spcAft>
              <a:defRPr sz="1000" b="0" i="0">
                <a:solidFill>
                  <a:schemeClr val="tx1"/>
                </a:solidFill>
                <a:effectLst/>
                <a:latin typeface="+mn-lt"/>
                <a:ea typeface="+mn-ea"/>
              </a:defRPr>
            </a:lvl1pPr>
          </a:lstStyle>
          <a:p>
            <a:pPr>
              <a:defRPr/>
            </a:pPr>
            <a:endParaRPr lang="ja-JP" altLang="en-US"/>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lIns="91440" tIns="45720" rIns="91440" bIns="45720" rtlCol="0" anchor="ctr"/>
          <a:lstStyle>
            <a:lvl1pPr algn="r" fontAlgn="auto">
              <a:spcBef>
                <a:spcPts val="0"/>
              </a:spcBef>
              <a:spcAft>
                <a:spcPts val="0"/>
              </a:spcAft>
              <a:defRPr sz="1000" b="0" i="0" smtClean="0">
                <a:solidFill>
                  <a:schemeClr val="tx1"/>
                </a:solidFill>
                <a:effectLst/>
                <a:latin typeface="+mn-lt"/>
                <a:ea typeface="+mn-ea"/>
              </a:defRPr>
            </a:lvl1pPr>
          </a:lstStyle>
          <a:p>
            <a:pPr>
              <a:defRPr/>
            </a:pPr>
            <a:fld id="{5E42B352-0786-4B53-A645-D74FFA6581C5}"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44" r:id="rId7"/>
    <p:sldLayoutId id="2147484151" r:id="rId8"/>
    <p:sldLayoutId id="2147484143" r:id="rId9"/>
    <p:sldLayoutId id="2147484142" r:id="rId10"/>
    <p:sldLayoutId id="2147484152" r:id="rId11"/>
    <p:sldLayoutId id="2147484153" r:id="rId12"/>
    <p:sldLayoutId id="2147484141" r:id="rId13"/>
    <p:sldLayoutId id="2147484154" r:id="rId14"/>
    <p:sldLayoutId id="2147484155" r:id="rId15"/>
    <p:sldLayoutId id="2147484156" r:id="rId16"/>
    <p:sldLayoutId id="2147484157" r:id="rId17"/>
  </p:sldLayoutIdLst>
  <p:transition spd="slow">
    <p:push dir="u"/>
  </p:transition>
  <p:txStyles>
    <p:titleStyle>
      <a:lvl1pPr algn="ctr" defTabSz="457200" rtl="0" fontAlgn="base">
        <a:spcBef>
          <a:spcPct val="0"/>
        </a:spcBef>
        <a:spcAft>
          <a:spcPct val="0"/>
        </a:spcAft>
        <a:defRPr kumimoji="1" sz="4400" kern="1200">
          <a:ln w="3175" cmpd="sng">
            <a:noFill/>
          </a:ln>
          <a:solidFill>
            <a:srgbClr val="262626"/>
          </a:solidFill>
          <a:latin typeface="+mj-lt"/>
          <a:ea typeface="+mj-ea"/>
          <a:cs typeface="+mj-cs"/>
        </a:defRPr>
      </a:lvl1pPr>
      <a:lvl2pPr algn="ctr" defTabSz="457200" rtl="0" fontAlgn="base">
        <a:spcBef>
          <a:spcPct val="0"/>
        </a:spcBef>
        <a:spcAft>
          <a:spcPct val="0"/>
        </a:spcAft>
        <a:defRPr kumimoji="1" sz="4400">
          <a:solidFill>
            <a:srgbClr val="262626"/>
          </a:solidFill>
          <a:latin typeface="Garamond" pitchFamily="18" charset="0"/>
          <a:ea typeface="ＭＳ Ｐゴシック" charset="-128"/>
        </a:defRPr>
      </a:lvl2pPr>
      <a:lvl3pPr algn="ctr" defTabSz="457200" rtl="0" fontAlgn="base">
        <a:spcBef>
          <a:spcPct val="0"/>
        </a:spcBef>
        <a:spcAft>
          <a:spcPct val="0"/>
        </a:spcAft>
        <a:defRPr kumimoji="1" sz="4400">
          <a:solidFill>
            <a:srgbClr val="262626"/>
          </a:solidFill>
          <a:latin typeface="Garamond" pitchFamily="18" charset="0"/>
          <a:ea typeface="ＭＳ Ｐゴシック" charset="-128"/>
        </a:defRPr>
      </a:lvl3pPr>
      <a:lvl4pPr algn="ctr" defTabSz="457200" rtl="0" fontAlgn="base">
        <a:spcBef>
          <a:spcPct val="0"/>
        </a:spcBef>
        <a:spcAft>
          <a:spcPct val="0"/>
        </a:spcAft>
        <a:defRPr kumimoji="1" sz="4400">
          <a:solidFill>
            <a:srgbClr val="262626"/>
          </a:solidFill>
          <a:latin typeface="Garamond" pitchFamily="18" charset="0"/>
          <a:ea typeface="ＭＳ Ｐゴシック" charset="-128"/>
        </a:defRPr>
      </a:lvl4pPr>
      <a:lvl5pPr algn="ctr" defTabSz="457200" rtl="0" fontAlgn="base">
        <a:spcBef>
          <a:spcPct val="0"/>
        </a:spcBef>
        <a:spcAft>
          <a:spcPct val="0"/>
        </a:spcAft>
        <a:defRPr kumimoji="1" sz="4400">
          <a:solidFill>
            <a:srgbClr val="262626"/>
          </a:solidFill>
          <a:latin typeface="Garamond" pitchFamily="18" charset="0"/>
          <a:ea typeface="ＭＳ Ｐゴシック"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fontAlgn="base">
        <a:spcBef>
          <a:spcPct val="20000"/>
        </a:spcBef>
        <a:spcAft>
          <a:spcPts val="600"/>
        </a:spcAft>
        <a:buClr>
          <a:schemeClr val="accent1"/>
        </a:buClr>
        <a:buSzPct val="115000"/>
        <a:buFont typeface="Arial" charset="0"/>
        <a:buChar char="•"/>
        <a:defRPr kumimoji="1" sz="2400" kern="1200">
          <a:solidFill>
            <a:srgbClr val="262626"/>
          </a:solidFill>
          <a:latin typeface="+mn-lt"/>
          <a:ea typeface="+mn-ea"/>
          <a:cs typeface="+mn-cs"/>
        </a:defRPr>
      </a:lvl1pPr>
      <a:lvl2pPr marL="742950" indent="-285750" algn="l" defTabSz="457200" rtl="0" fontAlgn="base">
        <a:spcBef>
          <a:spcPct val="20000"/>
        </a:spcBef>
        <a:spcAft>
          <a:spcPts val="600"/>
        </a:spcAft>
        <a:buClr>
          <a:schemeClr val="accent1"/>
        </a:buClr>
        <a:buSzPct val="115000"/>
        <a:buFont typeface="Arial" charset="0"/>
        <a:buChar char="•"/>
        <a:defRPr kumimoji="1" sz="2000" kern="1200">
          <a:solidFill>
            <a:srgbClr val="262626"/>
          </a:solidFill>
          <a:latin typeface="+mn-lt"/>
          <a:ea typeface="+mn-ea"/>
          <a:cs typeface="+mn-cs"/>
        </a:defRPr>
      </a:lvl2pPr>
      <a:lvl3pPr marL="1200150" indent="-285750" algn="l" defTabSz="457200" rtl="0" fontAlgn="base">
        <a:spcBef>
          <a:spcPct val="20000"/>
        </a:spcBef>
        <a:spcAft>
          <a:spcPts val="600"/>
        </a:spcAft>
        <a:buClr>
          <a:schemeClr val="accent1"/>
        </a:buClr>
        <a:buSzPct val="115000"/>
        <a:buFont typeface="Arial" charset="0"/>
        <a:buChar char="•"/>
        <a:defRPr kumimoji="1" kern="1200">
          <a:solidFill>
            <a:srgbClr val="262626"/>
          </a:solidFill>
          <a:latin typeface="+mn-lt"/>
          <a:ea typeface="+mn-ea"/>
          <a:cs typeface="+mn-cs"/>
        </a:defRPr>
      </a:lvl3pPr>
      <a:lvl4pPr marL="1543050" indent="-171450" algn="l" defTabSz="457200" rtl="0" fontAlgn="base">
        <a:spcBef>
          <a:spcPct val="20000"/>
        </a:spcBef>
        <a:spcAft>
          <a:spcPts val="600"/>
        </a:spcAft>
        <a:buClr>
          <a:schemeClr val="accent1"/>
        </a:buClr>
        <a:buSzPct val="115000"/>
        <a:buFont typeface="Arial" charset="0"/>
        <a:buChar char="•"/>
        <a:defRPr kumimoji="1" sz="1600" kern="1200">
          <a:solidFill>
            <a:srgbClr val="262626"/>
          </a:solidFill>
          <a:latin typeface="+mn-lt"/>
          <a:ea typeface="+mn-ea"/>
          <a:cs typeface="+mn-cs"/>
        </a:defRPr>
      </a:lvl4pPr>
      <a:lvl5pPr marL="2000250" indent="-171450" algn="l" defTabSz="457200" rtl="0" fontAlgn="base">
        <a:spcBef>
          <a:spcPct val="20000"/>
        </a:spcBef>
        <a:spcAft>
          <a:spcPts val="600"/>
        </a:spcAft>
        <a:buClr>
          <a:schemeClr val="accent1"/>
        </a:buClr>
        <a:buSzPct val="115000"/>
        <a:buFont typeface="Arial" charset="0"/>
        <a:buChar char="•"/>
        <a:defRPr kumimoji="1"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video" Target="https://www.youtube.com/embed/ndLDUDg1rs8" TargetMode="External"/><Relationship Id="rId5" Type="http://schemas.openxmlformats.org/officeDocument/2006/relationships/image" Target="../media/image21.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t="-17000" b="-17000"/>
          </a:stretch>
        </a:blipFill>
        <a:effectLst/>
      </p:bgPr>
    </p:bg>
    <p:spTree>
      <p:nvGrpSpPr>
        <p:cNvPr id="1" name=""/>
        <p:cNvGrpSpPr/>
        <p:nvPr/>
      </p:nvGrpSpPr>
      <p:grpSpPr>
        <a:xfrm>
          <a:off x="0" y="0"/>
          <a:ext cx="0" cy="0"/>
          <a:chOff x="0" y="0"/>
          <a:chExt cx="0" cy="0"/>
        </a:xfrm>
      </p:grpSpPr>
      <p:sp>
        <p:nvSpPr>
          <p:cNvPr id="20482" name="タイトル 3"/>
          <p:cNvSpPr>
            <a:spLocks noGrp="1"/>
          </p:cNvSpPr>
          <p:nvPr>
            <p:ph type="ctrTitle"/>
          </p:nvPr>
        </p:nvSpPr>
        <p:spPr>
          <a:xfrm>
            <a:off x="2692400" y="1871663"/>
            <a:ext cx="6815138" cy="1514475"/>
          </a:xfrm>
        </p:spPr>
        <p:txBody>
          <a:bodyPr/>
          <a:lstStyle/>
          <a:p>
            <a:r>
              <a:rPr lang="ja-JP" altLang="en-US" sz="9600" smtClean="0">
                <a:ln>
                  <a:noFill/>
                </a:ln>
                <a:latin typeface="ＭＳ ゴシック" pitchFamily="49" charset="-128"/>
                <a:ea typeface="HGGyoshotai" pitchFamily="65" charset="-128"/>
              </a:rPr>
              <a:t>落語</a:t>
            </a:r>
          </a:p>
        </p:txBody>
      </p:sp>
      <p:sp>
        <p:nvSpPr>
          <p:cNvPr id="20483" name="サブタイトル 4"/>
          <p:cNvSpPr>
            <a:spLocks noGrp="1"/>
          </p:cNvSpPr>
          <p:nvPr>
            <p:ph type="subTitle" idx="1"/>
          </p:nvPr>
        </p:nvSpPr>
        <p:spPr>
          <a:xfrm>
            <a:off x="2692400" y="3657600"/>
            <a:ext cx="6815138" cy="1320800"/>
          </a:xfrm>
        </p:spPr>
        <p:txBody>
          <a:bodyPr/>
          <a:lstStyle/>
          <a:p>
            <a:r>
              <a:rPr lang="ja-JP" altLang="en-US" smtClean="0">
                <a:latin typeface="ＭＳ ゴシック" pitchFamily="49" charset="-128"/>
                <a:ea typeface="HGGyoshotai" pitchFamily="65" charset="-128"/>
              </a:rPr>
              <a:t>弐阡壱拾六年 伍月 壱拾日</a:t>
            </a: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タイトル 1"/>
          <p:cNvSpPr>
            <a:spLocks noGrp="1"/>
          </p:cNvSpPr>
          <p:nvPr>
            <p:ph type="title"/>
          </p:nvPr>
        </p:nvSpPr>
        <p:spPr/>
        <p:txBody>
          <a:bodyPr/>
          <a:lstStyle/>
          <a:p>
            <a:r>
              <a:rPr lang="ja-JP" altLang="en-US" sz="6000" smtClean="0">
                <a:ln>
                  <a:noFill/>
                </a:ln>
                <a:latin typeface="HGGyoshotai" pitchFamily="65" charset="-128"/>
                <a:ea typeface="HGGyoshotai" pitchFamily="65" charset="-128"/>
              </a:rPr>
              <a:t>その他</a:t>
            </a:r>
            <a:endParaRPr lang="ja-JP" altLang="en-US" sz="6000" smtClean="0">
              <a:ln>
                <a:noFill/>
              </a:ln>
              <a:latin typeface="ＭＳ Ｐゴシック" charset="-128"/>
              <a:ea typeface="HGGyoshotai" pitchFamily="65" charset="-128"/>
            </a:endParaRPr>
          </a:p>
        </p:txBody>
      </p:sp>
      <p:sp>
        <p:nvSpPr>
          <p:cNvPr id="38914" name="コンテンツ プレースホルダー 2"/>
          <p:cNvSpPr>
            <a:spLocks noGrp="1"/>
          </p:cNvSpPr>
          <p:nvPr>
            <p:ph sz="half" idx="1"/>
          </p:nvPr>
        </p:nvSpPr>
        <p:spPr>
          <a:xfrm>
            <a:off x="1298575" y="2560638"/>
            <a:ext cx="5514975" cy="3397250"/>
          </a:xfrm>
        </p:spPr>
        <p:txBody>
          <a:bodyPr/>
          <a:lstStyle/>
          <a:p>
            <a:pPr marL="0" indent="0">
              <a:buFont typeface="Arial" charset="0"/>
              <a:buNone/>
            </a:pPr>
            <a:r>
              <a:rPr lang="ja-JP" altLang="en-US" sz="2000" smtClean="0">
                <a:latin typeface="HGGothicE" pitchFamily="49" charset="-128"/>
                <a:ea typeface="HGGothicE" pitchFamily="49" charset="-128"/>
              </a:rPr>
              <a:t>噺によっては、お囃子さんに</a:t>
            </a:r>
            <a:r>
              <a:rPr lang="en-US" altLang="ja-JP" sz="2000" smtClean="0">
                <a:latin typeface="HGGothicE" pitchFamily="49" charset="-128"/>
                <a:ea typeface="HGGothicE" pitchFamily="49" charset="-128"/>
              </a:rPr>
              <a:t>BGM</a:t>
            </a:r>
            <a:r>
              <a:rPr lang="ja-JP" altLang="en-US" sz="2000" smtClean="0">
                <a:latin typeface="HGGothicE" pitchFamily="49" charset="-128"/>
                <a:ea typeface="HGGothicE" pitchFamily="49" charset="-128"/>
              </a:rPr>
              <a:t>を入れてもらうこともあります。</a:t>
            </a:r>
          </a:p>
          <a:p>
            <a:pPr marL="0" indent="0">
              <a:buFont typeface="Arial" charset="0"/>
              <a:buNone/>
            </a:pPr>
            <a:r>
              <a:rPr lang="ja-JP" altLang="en-US" sz="2000" smtClean="0">
                <a:latin typeface="HGGothicE" pitchFamily="49" charset="-128"/>
                <a:ea typeface="HGGothicE" pitchFamily="49" charset="-128"/>
              </a:rPr>
              <a:t>宴会の場面では賑やかに</a:t>
            </a:r>
            <a:r>
              <a:rPr lang="en-US" altLang="ja-JP" sz="2000" smtClean="0">
                <a:latin typeface="HGGothicE" pitchFamily="49" charset="-128"/>
                <a:ea typeface="HGGothicE" pitchFamily="49" charset="-128"/>
              </a:rPr>
              <a:t>『</a:t>
            </a:r>
            <a:r>
              <a:rPr lang="ja-JP" altLang="en-US" sz="2000" smtClean="0">
                <a:latin typeface="HGGothicE" pitchFamily="49" charset="-128"/>
                <a:ea typeface="HGGothicE" pitchFamily="49" charset="-128"/>
              </a:rPr>
              <a:t>さわぎ</a:t>
            </a:r>
            <a:r>
              <a:rPr lang="en-US" altLang="ja-JP" sz="2000" smtClean="0">
                <a:latin typeface="HGGothicE" pitchFamily="49" charset="-128"/>
                <a:ea typeface="HGGothicE" pitchFamily="49" charset="-128"/>
              </a:rPr>
              <a:t>』</a:t>
            </a:r>
            <a:r>
              <a:rPr lang="ja-JP" altLang="en-US" sz="2000" smtClean="0">
                <a:latin typeface="HGGothicE" pitchFamily="49" charset="-128"/>
                <a:ea typeface="HGGothicE" pitchFamily="49" charset="-128"/>
              </a:rPr>
              <a:t>という曲や、幽霊が出てくるときは</a:t>
            </a:r>
            <a:r>
              <a:rPr lang="en-US" altLang="ja-JP" sz="2000" smtClean="0">
                <a:latin typeface="HGGothicE" pitchFamily="49" charset="-128"/>
                <a:ea typeface="HGGothicE" pitchFamily="49" charset="-128"/>
              </a:rPr>
              <a:t>『</a:t>
            </a:r>
            <a:r>
              <a:rPr lang="ja-JP" altLang="en-US" sz="2000" smtClean="0">
                <a:latin typeface="HGGothicE" pitchFamily="49" charset="-128"/>
                <a:ea typeface="HGGothicE" pitchFamily="49" charset="-128"/>
              </a:rPr>
              <a:t>ドロ</a:t>
            </a:r>
            <a:r>
              <a:rPr lang="en-US" altLang="ja-JP" sz="2000" smtClean="0">
                <a:latin typeface="HGGothicE" pitchFamily="49" charset="-128"/>
                <a:ea typeface="HGGothicE" pitchFamily="49" charset="-128"/>
              </a:rPr>
              <a:t>』</a:t>
            </a:r>
            <a:r>
              <a:rPr lang="ja-JP" altLang="en-US" sz="2000" smtClean="0">
                <a:latin typeface="HGGothicE" pitchFamily="49" charset="-128"/>
                <a:ea typeface="HGGothicE" pitchFamily="49" charset="-128"/>
              </a:rPr>
              <a:t>という太鼓を鳴らします。</a:t>
            </a:r>
          </a:p>
          <a:p>
            <a:pPr marL="0" indent="0">
              <a:buFont typeface="Arial" charset="0"/>
              <a:buNone/>
            </a:pPr>
            <a:endParaRPr lang="ja-JP" altLang="en-US" sz="2000" smtClean="0">
              <a:latin typeface="HGGothicE" pitchFamily="49" charset="-128"/>
              <a:ea typeface="HGGothicE" pitchFamily="49" charset="-128"/>
            </a:endParaRPr>
          </a:p>
          <a:p>
            <a:pPr marL="0" indent="0">
              <a:buFont typeface="Arial" charset="0"/>
              <a:buNone/>
            </a:pPr>
            <a:r>
              <a:rPr lang="ja-JP" altLang="en-US" sz="2000" smtClean="0">
                <a:latin typeface="HGGothicE" pitchFamily="49" charset="-128"/>
                <a:ea typeface="HGGothicE" pitchFamily="49" charset="-128"/>
              </a:rPr>
              <a:t>また、落語のあとに踊る場合も、三味線や太鼓を入れてもらいます。 </a:t>
            </a:r>
          </a:p>
        </p:txBody>
      </p:sp>
      <p:pic>
        <p:nvPicPr>
          <p:cNvPr id="38915" name="図 3" descr="img_style04.jpg"/>
          <p:cNvPicPr>
            <a:picLocks noChangeAspect="1"/>
          </p:cNvPicPr>
          <p:nvPr/>
        </p:nvPicPr>
        <p:blipFill>
          <a:blip r:embed="rId3"/>
          <a:srcRect/>
          <a:stretch>
            <a:fillRect/>
          </a:stretch>
        </p:blipFill>
        <p:spPr bwMode="auto">
          <a:xfrm>
            <a:off x="6805613" y="2805113"/>
            <a:ext cx="4243387" cy="2894012"/>
          </a:xfrm>
          <a:prstGeom prst="rect">
            <a:avLst/>
          </a:prstGeom>
          <a:noFill/>
          <a:ln w="9525">
            <a:noFill/>
            <a:miter lim="800000"/>
            <a:headEnd/>
            <a:tailEnd/>
          </a:ln>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t="-17000" b="-17000"/>
          </a:stretch>
        </a:blipFill>
        <a:effectLst/>
      </p:bgPr>
    </p:bg>
    <p:spTree>
      <p:nvGrpSpPr>
        <p:cNvPr id="1" name=""/>
        <p:cNvGrpSpPr/>
        <p:nvPr/>
      </p:nvGrpSpPr>
      <p:grpSpPr>
        <a:xfrm>
          <a:off x="0" y="0"/>
          <a:ext cx="0" cy="0"/>
          <a:chOff x="0" y="0"/>
          <a:chExt cx="0" cy="0"/>
        </a:xfrm>
      </p:grpSpPr>
      <p:sp>
        <p:nvSpPr>
          <p:cNvPr id="40962" name="タイトル 1"/>
          <p:cNvSpPr>
            <a:spLocks noGrp="1"/>
          </p:cNvSpPr>
          <p:nvPr>
            <p:ph type="title"/>
          </p:nvPr>
        </p:nvSpPr>
        <p:spPr>
          <a:xfrm>
            <a:off x="1293813" y="1389063"/>
            <a:ext cx="3717925" cy="1371600"/>
          </a:xfrm>
        </p:spPr>
        <p:txBody>
          <a:bodyPr/>
          <a:lstStyle/>
          <a:p>
            <a:r>
              <a:rPr lang="ja-JP" altLang="en-US" smtClean="0">
                <a:ln>
                  <a:noFill/>
                </a:ln>
                <a:latin typeface="ＭＳ Ｐゴシック" charset="-128"/>
                <a:ea typeface="HGGyoshotai" pitchFamily="65" charset="-128"/>
              </a:rPr>
              <a:t>落語家の階級</a:t>
            </a:r>
          </a:p>
        </p:txBody>
      </p:sp>
      <p:sp>
        <p:nvSpPr>
          <p:cNvPr id="40963" name="コンテンツ プレースホルダー 2"/>
          <p:cNvSpPr>
            <a:spLocks noGrp="1"/>
          </p:cNvSpPr>
          <p:nvPr>
            <p:ph idx="1"/>
          </p:nvPr>
        </p:nvSpPr>
        <p:spPr>
          <a:xfrm>
            <a:off x="1227138" y="3268663"/>
            <a:ext cx="4275137" cy="2346325"/>
          </a:xfrm>
        </p:spPr>
        <p:txBody>
          <a:bodyPr/>
          <a:lstStyle/>
          <a:p>
            <a:pPr marL="0" indent="0">
              <a:buFont typeface="Arial" charset="0"/>
              <a:buNone/>
            </a:pPr>
            <a:r>
              <a:rPr lang="ja-JP" altLang="en-US" sz="1800" smtClean="0">
                <a:latin typeface="HGGothicE" pitchFamily="49" charset="-128"/>
                <a:ea typeface="HGGothicE" pitchFamily="49" charset="-128"/>
              </a:rPr>
              <a:t/>
            </a:r>
            <a:br>
              <a:rPr lang="ja-JP" altLang="en-US" sz="1800" smtClean="0">
                <a:latin typeface="HGGothicE" pitchFamily="49" charset="-128"/>
                <a:ea typeface="HGGothicE" pitchFamily="49" charset="-128"/>
              </a:rPr>
            </a:br>
            <a:r>
              <a:rPr lang="ja-JP" altLang="en-US" sz="1800" smtClean="0">
                <a:latin typeface="HGGothicE" pitchFamily="49" charset="-128"/>
                <a:ea typeface="HGGothicE" pitchFamily="49" charset="-128"/>
              </a:rPr>
              <a:t>落語家（東京）には、</a:t>
            </a:r>
          </a:p>
          <a:p>
            <a:pPr marL="0" indent="0">
              <a:buFont typeface="Arial" charset="0"/>
              <a:buNone/>
            </a:pPr>
            <a:r>
              <a:rPr lang="ja-JP" altLang="en-US" sz="1800" smtClean="0">
                <a:latin typeface="HGGothicE" pitchFamily="49" charset="-128"/>
                <a:ea typeface="HGGothicE" pitchFamily="49" charset="-128"/>
              </a:rPr>
              <a:t>「真打ち」「二ツ目」「前座」「前座見習い」という階級があります。 </a:t>
            </a:r>
          </a:p>
        </p:txBody>
      </p:sp>
      <p:pic>
        <p:nvPicPr>
          <p:cNvPr id="40964" name="図 4" descr="img_class.jpg"/>
          <p:cNvPicPr>
            <a:picLocks noChangeAspect="1"/>
          </p:cNvPicPr>
          <p:nvPr/>
        </p:nvPicPr>
        <p:blipFill>
          <a:blip r:embed="rId4"/>
          <a:srcRect/>
          <a:stretch>
            <a:fillRect/>
          </a:stretch>
        </p:blipFill>
        <p:spPr bwMode="auto">
          <a:xfrm>
            <a:off x="5726113" y="852488"/>
            <a:ext cx="5341937" cy="5203825"/>
          </a:xfrm>
          <a:prstGeom prst="rect">
            <a:avLst/>
          </a:prstGeom>
          <a:noFill/>
          <a:ln w="9525">
            <a:noFill/>
            <a:miter lim="800000"/>
            <a:headEnd/>
            <a:tailEnd/>
          </a:ln>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t="-17000" b="-17000"/>
          </a:stretch>
        </a:blipFill>
        <a:effectLst/>
      </p:bgPr>
    </p:bg>
    <p:spTree>
      <p:nvGrpSpPr>
        <p:cNvPr id="1" name=""/>
        <p:cNvGrpSpPr/>
        <p:nvPr/>
      </p:nvGrpSpPr>
      <p:grpSpPr>
        <a:xfrm>
          <a:off x="0" y="0"/>
          <a:ext cx="0" cy="0"/>
          <a:chOff x="0" y="0"/>
          <a:chExt cx="0" cy="0"/>
        </a:xfrm>
      </p:grpSpPr>
      <p:sp>
        <p:nvSpPr>
          <p:cNvPr id="43010" name="タイトル 1"/>
          <p:cNvSpPr>
            <a:spLocks noGrp="1"/>
          </p:cNvSpPr>
          <p:nvPr>
            <p:ph type="title"/>
          </p:nvPr>
        </p:nvSpPr>
        <p:spPr>
          <a:xfrm>
            <a:off x="1293813" y="1389063"/>
            <a:ext cx="3717925" cy="1371600"/>
          </a:xfrm>
        </p:spPr>
        <p:txBody>
          <a:bodyPr/>
          <a:lstStyle/>
          <a:p>
            <a:r>
              <a:rPr lang="ja-JP" altLang="en-US" smtClean="0">
                <a:ln>
                  <a:noFill/>
                </a:ln>
                <a:latin typeface="HGGyoshotai" pitchFamily="65" charset="-128"/>
                <a:ea typeface="HGGyoshotai" pitchFamily="65" charset="-128"/>
              </a:rPr>
              <a:t>古典落語と新作落語</a:t>
            </a:r>
          </a:p>
        </p:txBody>
      </p:sp>
      <p:sp>
        <p:nvSpPr>
          <p:cNvPr id="43011" name="コンテンツ プレースホルダー 2"/>
          <p:cNvSpPr>
            <a:spLocks noGrp="1"/>
          </p:cNvSpPr>
          <p:nvPr>
            <p:ph idx="1"/>
          </p:nvPr>
        </p:nvSpPr>
        <p:spPr>
          <a:xfrm>
            <a:off x="5418138" y="982663"/>
            <a:ext cx="5470525" cy="4892675"/>
          </a:xfrm>
        </p:spPr>
        <p:txBody>
          <a:bodyPr/>
          <a:lstStyle/>
          <a:p>
            <a:pPr marL="0" indent="0">
              <a:buFont typeface="Arial" charset="0"/>
              <a:buNone/>
            </a:pPr>
            <a:r>
              <a:rPr lang="ja-JP" altLang="en-US" sz="1800" smtClean="0">
                <a:latin typeface="HGGothicE" pitchFamily="49" charset="-128"/>
                <a:ea typeface="HGGothicE" pitchFamily="49" charset="-128"/>
              </a:rPr>
              <a:t>落語っていくつぐらいあるの？と聞かれても、正確に答えるのは難しいです。</a:t>
            </a:r>
          </a:p>
          <a:p>
            <a:pPr marL="0" indent="0">
              <a:buFont typeface="Arial" charset="0"/>
              <a:buNone/>
            </a:pPr>
            <a:r>
              <a:rPr lang="ja-JP" altLang="en-US" sz="1800" smtClean="0">
                <a:latin typeface="HGGothicE" pitchFamily="49" charset="-128"/>
                <a:ea typeface="HGGothicE" pitchFamily="49" charset="-128"/>
              </a:rPr>
              <a:t>大きく分けると「古典落語」と「新作落語（あるいは創作落語）」となるかもしれません。</a:t>
            </a:r>
          </a:p>
          <a:p>
            <a:pPr marL="0" indent="0">
              <a:buFont typeface="Arial" charset="0"/>
              <a:buNone/>
            </a:pPr>
            <a:endParaRPr lang="ja-JP" altLang="en-US" sz="1800" smtClean="0">
              <a:latin typeface="HGGothicE" pitchFamily="49" charset="-128"/>
              <a:ea typeface="HGGothicE" pitchFamily="49" charset="-128"/>
            </a:endParaRPr>
          </a:p>
          <a:p>
            <a:pPr marL="0" indent="0">
              <a:buFont typeface="Arial" charset="0"/>
              <a:buNone/>
            </a:pPr>
            <a:r>
              <a:rPr lang="ja-JP" altLang="en-US" sz="1800" smtClean="0">
                <a:latin typeface="HGGothicE" pitchFamily="49" charset="-128"/>
                <a:ea typeface="HGGothicE" pitchFamily="49" charset="-128"/>
              </a:rPr>
              <a:t>亡くなった古今亭今輔師匠は、「古典落語もできたときは新作でした」とおっしゃっていました。古典だろうが新作だろうが、落語は落語なのです。 </a:t>
            </a:r>
          </a:p>
        </p:txBody>
      </p:sp>
      <p:pic>
        <p:nvPicPr>
          <p:cNvPr id="43012" name="図 4" descr="img_what.jpg"/>
          <p:cNvPicPr>
            <a:picLocks noChangeAspect="1"/>
          </p:cNvPicPr>
          <p:nvPr/>
        </p:nvPicPr>
        <p:blipFill>
          <a:blip r:embed="rId4"/>
          <a:srcRect/>
          <a:stretch>
            <a:fillRect/>
          </a:stretch>
        </p:blipFill>
        <p:spPr bwMode="auto">
          <a:xfrm>
            <a:off x="931863" y="3019425"/>
            <a:ext cx="4397375" cy="2706688"/>
          </a:xfrm>
          <a:prstGeom prst="rect">
            <a:avLst/>
          </a:prstGeom>
          <a:noFill/>
          <a:ln w="9525">
            <a:noFill/>
            <a:miter lim="800000"/>
            <a:headEnd/>
            <a:tailEnd/>
          </a:ln>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t="-17000" b="-17000"/>
          </a:stretch>
        </a:blipFill>
        <a:effectLst/>
      </p:bgPr>
    </p:bg>
    <p:spTree>
      <p:nvGrpSpPr>
        <p:cNvPr id="1" name=""/>
        <p:cNvGrpSpPr/>
        <p:nvPr/>
      </p:nvGrpSpPr>
      <p:grpSpPr>
        <a:xfrm>
          <a:off x="0" y="0"/>
          <a:ext cx="0" cy="0"/>
          <a:chOff x="0" y="0"/>
          <a:chExt cx="0" cy="0"/>
        </a:xfrm>
      </p:grpSpPr>
      <p:sp>
        <p:nvSpPr>
          <p:cNvPr id="45058" name="タイトル 1"/>
          <p:cNvSpPr>
            <a:spLocks noGrp="1"/>
          </p:cNvSpPr>
          <p:nvPr>
            <p:ph type="title"/>
          </p:nvPr>
        </p:nvSpPr>
        <p:spPr>
          <a:xfrm>
            <a:off x="1293813" y="1389063"/>
            <a:ext cx="3717925" cy="1371600"/>
          </a:xfrm>
        </p:spPr>
        <p:txBody>
          <a:bodyPr/>
          <a:lstStyle/>
          <a:p>
            <a:r>
              <a:rPr lang="ja-JP" altLang="en-US" smtClean="0">
                <a:ln>
                  <a:noFill/>
                </a:ln>
                <a:latin typeface="HGGyoshotai" pitchFamily="65" charset="-128"/>
                <a:ea typeface="HGGyoshotai" pitchFamily="65" charset="-128"/>
              </a:rPr>
              <a:t>江戸落語と上方落語</a:t>
            </a:r>
          </a:p>
        </p:txBody>
      </p:sp>
      <p:sp>
        <p:nvSpPr>
          <p:cNvPr id="45059" name="コンテンツ プレースホルダー 2"/>
          <p:cNvSpPr>
            <a:spLocks noGrp="1"/>
          </p:cNvSpPr>
          <p:nvPr>
            <p:ph idx="1"/>
          </p:nvPr>
        </p:nvSpPr>
        <p:spPr>
          <a:xfrm>
            <a:off x="5418138" y="982663"/>
            <a:ext cx="5470525" cy="4892675"/>
          </a:xfrm>
        </p:spPr>
        <p:txBody>
          <a:bodyPr/>
          <a:lstStyle/>
          <a:p>
            <a:pPr marL="0" indent="0">
              <a:buFont typeface="Arial" charset="0"/>
              <a:buNone/>
            </a:pPr>
            <a:r>
              <a:rPr lang="ja-JP" altLang="en-US" sz="1800" smtClean="0">
                <a:latin typeface="HGGothicE" pitchFamily="49" charset="-128"/>
                <a:ea typeface="HGGothicE" pitchFamily="49" charset="-128"/>
              </a:rPr>
              <a:t>座敷咄として部屋の中で演じられて来た江戸落語は、講釈を下敷きにしたものが多く、素噺で演じることが一番。滑稽噺より、ストーリー重視の人情噺が喜ばれ、武士の登場する噺が多くあります。</a:t>
            </a:r>
          </a:p>
          <a:p>
            <a:pPr marL="0" indent="0">
              <a:buFont typeface="Arial" charset="0"/>
              <a:buNone/>
            </a:pPr>
            <a:endParaRPr lang="ja-JP" altLang="en-US" sz="1800" smtClean="0">
              <a:latin typeface="HGGothicE" pitchFamily="49" charset="-128"/>
              <a:ea typeface="HGGothicE" pitchFamily="49" charset="-128"/>
            </a:endParaRPr>
          </a:p>
          <a:p>
            <a:pPr marL="0" indent="0">
              <a:buFont typeface="Arial" charset="0"/>
              <a:buNone/>
            </a:pPr>
            <a:r>
              <a:rPr lang="ja-JP" altLang="en-US" sz="1800" smtClean="0">
                <a:latin typeface="HGGothicE" pitchFamily="49" charset="-128"/>
                <a:ea typeface="HGGothicE" pitchFamily="49" charset="-128"/>
              </a:rPr>
              <a:t>戸外でよしず張りでの公演が多かった上方では、お笑いが目的の滑稽噺を喜び、物語の主人公が清八（せいやん）、喜六（きーこー）という呼び名になる場合が多く（江戸では八っつァん、熊さんに近い）、ハメモノ（鳴り物）をふんだんに使います。</a:t>
            </a:r>
          </a:p>
          <a:p>
            <a:pPr marL="0" indent="0">
              <a:buFont typeface="Arial" charset="0"/>
              <a:buNone/>
            </a:pPr>
            <a:endParaRPr lang="ja-JP" altLang="en-US" sz="1800" smtClean="0">
              <a:latin typeface="HGGothicE" pitchFamily="49" charset="-128"/>
              <a:ea typeface="HGGothicE" pitchFamily="49" charset="-128"/>
            </a:endParaRPr>
          </a:p>
          <a:p>
            <a:pPr marL="0" indent="0">
              <a:buFont typeface="Arial" charset="0"/>
              <a:buNone/>
            </a:pPr>
            <a:r>
              <a:rPr lang="ja-JP" altLang="en-US" sz="1800" smtClean="0">
                <a:latin typeface="HGGothicE" pitchFamily="49" charset="-128"/>
                <a:ea typeface="HGGothicE" pitchFamily="49" charset="-128"/>
              </a:rPr>
              <a:t>滑稽噺の少なかった東京では、大正時代に上方落語の人気が高く、数多くの上方落語が移入されたようです。内容はほぼ同じでもタイトルの違うものを上げてみます。</a:t>
            </a:r>
          </a:p>
          <a:p>
            <a:pPr marL="0" indent="0">
              <a:buFont typeface="Arial" charset="0"/>
              <a:buNone/>
            </a:pPr>
            <a:endParaRPr lang="ja-JP" altLang="en-US" sz="1800" smtClean="0">
              <a:latin typeface="HGGothicE" pitchFamily="49" charset="-128"/>
              <a:ea typeface="HGGothicE" pitchFamily="49" charset="-128"/>
            </a:endParaRPr>
          </a:p>
        </p:txBody>
      </p:sp>
      <p:pic>
        <p:nvPicPr>
          <p:cNvPr id="45060" name="図 4" descr="jnl1604300001-f1.jpg"/>
          <p:cNvPicPr>
            <a:picLocks noChangeAspect="1"/>
          </p:cNvPicPr>
          <p:nvPr/>
        </p:nvPicPr>
        <p:blipFill>
          <a:blip r:embed="rId4"/>
          <a:srcRect/>
          <a:stretch>
            <a:fillRect/>
          </a:stretch>
        </p:blipFill>
        <p:spPr bwMode="auto">
          <a:xfrm>
            <a:off x="1208088" y="3019425"/>
            <a:ext cx="3843337" cy="2706688"/>
          </a:xfrm>
          <a:prstGeom prst="rect">
            <a:avLst/>
          </a:prstGeom>
          <a:noFill/>
          <a:ln w="9525">
            <a:noFill/>
            <a:miter lim="800000"/>
            <a:headEnd/>
            <a:tailEnd/>
          </a:ln>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t="-17000" b="-17000"/>
          </a:stretch>
        </a:blipFill>
        <a:effectLst/>
      </p:bgPr>
    </p:bg>
    <p:spTree>
      <p:nvGrpSpPr>
        <p:cNvPr id="1" name=""/>
        <p:cNvGrpSpPr/>
        <p:nvPr/>
      </p:nvGrpSpPr>
      <p:grpSpPr>
        <a:xfrm>
          <a:off x="0" y="0"/>
          <a:ext cx="0" cy="0"/>
          <a:chOff x="0" y="0"/>
          <a:chExt cx="0" cy="0"/>
        </a:xfrm>
      </p:grpSpPr>
      <p:sp>
        <p:nvSpPr>
          <p:cNvPr id="47106" name="タイトル 1"/>
          <p:cNvSpPr>
            <a:spLocks noGrp="1"/>
          </p:cNvSpPr>
          <p:nvPr>
            <p:ph type="ctrTitle"/>
          </p:nvPr>
        </p:nvSpPr>
        <p:spPr>
          <a:xfrm>
            <a:off x="2692400" y="1871663"/>
            <a:ext cx="4633913" cy="1514475"/>
          </a:xfrm>
        </p:spPr>
        <p:txBody>
          <a:bodyPr/>
          <a:lstStyle/>
          <a:p>
            <a:r>
              <a:rPr lang="ja-JP" altLang="en-US" sz="6000" smtClean="0">
                <a:ln>
                  <a:noFill/>
                </a:ln>
                <a:latin typeface="ＭＳ Ｐゴシック" charset="-128"/>
                <a:ea typeface="HGGyoshotai" pitchFamily="65" charset="-128"/>
              </a:rPr>
              <a:t>時うどん</a:t>
            </a:r>
          </a:p>
        </p:txBody>
      </p:sp>
      <p:sp>
        <p:nvSpPr>
          <p:cNvPr id="47107" name="サブタイトル 2"/>
          <p:cNvSpPr>
            <a:spLocks noGrp="1"/>
          </p:cNvSpPr>
          <p:nvPr>
            <p:ph type="subTitle" idx="1"/>
          </p:nvPr>
        </p:nvSpPr>
        <p:spPr>
          <a:xfrm>
            <a:off x="2692400" y="3657600"/>
            <a:ext cx="4616450" cy="1320800"/>
          </a:xfrm>
        </p:spPr>
        <p:txBody>
          <a:bodyPr/>
          <a:lstStyle/>
          <a:p>
            <a:r>
              <a:rPr lang="ja-JP" altLang="en-US" smtClean="0">
                <a:latin typeface="ＭＳ Ｐ明朝" pitchFamily="18" charset="-128"/>
                <a:ea typeface="HGGyoshotai" pitchFamily="65" charset="-128"/>
              </a:rPr>
              <a:t>桂枝雀</a:t>
            </a:r>
          </a:p>
        </p:txBody>
      </p:sp>
      <p:pic>
        <p:nvPicPr>
          <p:cNvPr id="47108" name="図 3" descr="sijyaku.jpg?d=a1.jpg"/>
          <p:cNvPicPr>
            <a:picLocks noChangeAspect="1"/>
          </p:cNvPicPr>
          <p:nvPr/>
        </p:nvPicPr>
        <p:blipFill>
          <a:blip r:embed="rId4"/>
          <a:srcRect/>
          <a:stretch>
            <a:fillRect/>
          </a:stretch>
        </p:blipFill>
        <p:spPr bwMode="auto">
          <a:xfrm>
            <a:off x="7010400" y="1589088"/>
            <a:ext cx="2405063" cy="3733800"/>
          </a:xfrm>
          <a:prstGeom prst="rect">
            <a:avLst/>
          </a:prstGeom>
          <a:noFill/>
          <a:ln w="9525">
            <a:noFill/>
            <a:miter lim="800000"/>
            <a:headEnd/>
            <a:tailEnd/>
          </a:ln>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t="-17000" b="-17000"/>
          </a:stretch>
        </a:blipFill>
        <a:effectLst/>
      </p:bgPr>
    </p:bg>
    <p:spTree>
      <p:nvGrpSpPr>
        <p:cNvPr id="1" name=""/>
        <p:cNvGrpSpPr/>
        <p:nvPr/>
      </p:nvGrpSpPr>
      <p:grpSpPr>
        <a:xfrm>
          <a:off x="0" y="0"/>
          <a:ext cx="0" cy="0"/>
          <a:chOff x="0" y="0"/>
          <a:chExt cx="0" cy="0"/>
        </a:xfrm>
      </p:grpSpPr>
      <p:sp>
        <p:nvSpPr>
          <p:cNvPr id="49154" name="タイトル 1"/>
          <p:cNvSpPr>
            <a:spLocks noGrp="1"/>
          </p:cNvSpPr>
          <p:nvPr>
            <p:ph type="title"/>
          </p:nvPr>
        </p:nvSpPr>
        <p:spPr>
          <a:xfrm>
            <a:off x="1293813" y="1389063"/>
            <a:ext cx="3717925" cy="1371600"/>
          </a:xfrm>
        </p:spPr>
        <p:txBody>
          <a:bodyPr/>
          <a:lstStyle/>
          <a:p>
            <a:r>
              <a:rPr lang="ja-JP" altLang="en-US" smtClean="0">
                <a:ln>
                  <a:noFill/>
                </a:ln>
                <a:latin typeface="ＭＳ Ｐゴシック" charset="-128"/>
                <a:ea typeface="HGGyoshotai" pitchFamily="65" charset="-128"/>
              </a:rPr>
              <a:t>あらすじ</a:t>
            </a:r>
          </a:p>
        </p:txBody>
      </p:sp>
      <p:sp>
        <p:nvSpPr>
          <p:cNvPr id="3" name="コンテンツ プレースホルダー 2"/>
          <p:cNvSpPr>
            <a:spLocks noGrp="1"/>
          </p:cNvSpPr>
          <p:nvPr>
            <p:ph idx="1"/>
          </p:nvPr>
        </p:nvSpPr>
        <p:spPr>
          <a:xfrm>
            <a:off x="4984750" y="982663"/>
            <a:ext cx="6372225" cy="4892675"/>
          </a:xfrm>
        </p:spPr>
        <p:txBody>
          <a:bodyPr rtlCol="0">
            <a:normAutofit lnSpcReduction="10000"/>
          </a:bodyPr>
          <a:lstStyle/>
          <a:p>
            <a:pPr marL="0" indent="0" fontAlgn="auto">
              <a:buFont typeface="Arial"/>
              <a:buNone/>
              <a:defRPr/>
            </a:pPr>
            <a:r>
              <a:rPr lang="ja-JP" altLang="en-US" sz="2000">
                <a:solidFill>
                  <a:schemeClr val="tx1">
                    <a:lumMod val="85000"/>
                    <a:lumOff val="15000"/>
                  </a:schemeClr>
                </a:solidFill>
                <a:latin typeface="ＭＳ Ｐ明朝" charset="0"/>
                <a:ea typeface="HGGothicE" charset="0"/>
              </a:rPr>
              <a:t>腹を空かせた二人組の男。何か食べたいのですが、二人の持ち金を全て合わせても十五文しかありません。そこで兄貴分の方が、それではうどんを食べようと言い出します。</a:t>
            </a:r>
            <a:endParaRPr lang="ja-JP" altLang="en-US" sz="2000" dirty="0">
              <a:solidFill>
                <a:schemeClr val="tx1">
                  <a:lumMod val="85000"/>
                  <a:lumOff val="15000"/>
                </a:schemeClr>
              </a:solidFill>
              <a:latin typeface="ＭＳ Ｐ明朝" charset="0"/>
              <a:ea typeface="HGGothicE" charset="0"/>
            </a:endParaRPr>
          </a:p>
          <a:p>
            <a:pPr marL="0" indent="0" fontAlgn="auto">
              <a:buFont typeface="Arial"/>
              <a:buNone/>
              <a:defRPr/>
            </a:pPr>
            <a:endParaRPr lang="ja-JP" altLang="en-US" sz="2000" dirty="0">
              <a:solidFill>
                <a:schemeClr val="tx1">
                  <a:lumMod val="85000"/>
                  <a:lumOff val="15000"/>
                </a:schemeClr>
              </a:solidFill>
              <a:latin typeface="ＭＳ Ｐ明朝" charset="0"/>
            </a:endParaRPr>
          </a:p>
          <a:p>
            <a:pPr marL="0" indent="0" fontAlgn="auto">
              <a:buFont typeface="Arial"/>
              <a:buNone/>
              <a:defRPr/>
            </a:pPr>
            <a:r>
              <a:rPr lang="ja-JP" altLang="en-US" sz="2000">
                <a:solidFill>
                  <a:schemeClr val="tx1">
                    <a:lumMod val="85000"/>
                    <a:lumOff val="15000"/>
                  </a:schemeClr>
                </a:solidFill>
                <a:latin typeface="ＭＳ Ｐ明朝" charset="0"/>
                <a:ea typeface="HGGothicE" charset="0"/>
              </a:rPr>
              <a:t>しかし、大坂の屋台のうどんは昔から十六文と値段が決まっていますから、持ち金の十五文では一文足りない計算となります。そう言って弟分の方が兄貴分に反論すると、そこは俺が何とかしてやるからと言って、結局支払いの段になって合間に時刻を尋ねることで、うまく一文誤魔化してしまいます。</a:t>
            </a:r>
            <a:endParaRPr lang="ja-JP" altLang="en-US" sz="2000" dirty="0">
              <a:solidFill>
                <a:schemeClr val="tx1">
                  <a:lumMod val="85000"/>
                  <a:lumOff val="15000"/>
                </a:schemeClr>
              </a:solidFill>
              <a:latin typeface="ＭＳ Ｐ明朝" charset="0"/>
              <a:ea typeface="HGGothicE" charset="0"/>
            </a:endParaRPr>
          </a:p>
          <a:p>
            <a:pPr marL="0" indent="0" fontAlgn="auto">
              <a:buFont typeface="Arial"/>
              <a:buNone/>
              <a:defRPr/>
            </a:pPr>
            <a:endParaRPr lang="ja-JP" altLang="en-US" sz="2000" dirty="0">
              <a:solidFill>
                <a:schemeClr val="tx1">
                  <a:lumMod val="85000"/>
                  <a:lumOff val="15000"/>
                </a:schemeClr>
              </a:solidFill>
              <a:latin typeface="ＭＳ Ｐ明朝" charset="0"/>
            </a:endParaRPr>
          </a:p>
          <a:p>
            <a:pPr marL="0" indent="0" fontAlgn="auto">
              <a:buFont typeface="Arial"/>
              <a:buNone/>
              <a:defRPr/>
            </a:pPr>
            <a:r>
              <a:rPr lang="ja-JP" altLang="en-US" sz="2000">
                <a:solidFill>
                  <a:schemeClr val="tx1">
                    <a:lumMod val="85000"/>
                    <a:lumOff val="15000"/>
                  </a:schemeClr>
                </a:solidFill>
                <a:latin typeface="ＭＳ Ｐ明朝" charset="0"/>
                <a:ea typeface="HGGothicE" charset="0"/>
              </a:rPr>
              <a:t>これは面白いと思った弟分は次の日、同じことをやってやろうとするのですが</a:t>
            </a:r>
            <a:r>
              <a:rPr lang="en-US" altLang="ja-JP" sz="2000" dirty="0">
                <a:solidFill>
                  <a:schemeClr val="tx1">
                    <a:lumMod val="85000"/>
                    <a:lumOff val="15000"/>
                  </a:schemeClr>
                </a:solidFill>
                <a:latin typeface="HGGothicE"/>
              </a:rPr>
              <a:t>…… </a:t>
            </a:r>
            <a:r>
              <a:rPr lang="ja-JP" altLang="en-US" sz="2000">
                <a:solidFill>
                  <a:schemeClr val="tx1">
                    <a:lumMod val="85000"/>
                    <a:lumOff val="15000"/>
                  </a:schemeClr>
                </a:solidFill>
                <a:latin typeface="ＭＳ Ｐ明朝" charset="0"/>
                <a:ea typeface="HGGothicE" charset="0"/>
              </a:rPr>
              <a:t>。</a:t>
            </a:r>
            <a:endParaRPr lang="ja-JP" altLang="en-US" sz="2000" dirty="0">
              <a:solidFill>
                <a:schemeClr val="tx1">
                  <a:lumMod val="85000"/>
                  <a:lumOff val="15000"/>
                </a:schemeClr>
              </a:solidFill>
              <a:latin typeface="ＭＳ Ｐ明朝" charset="0"/>
              <a:ea typeface="HGGothicE" charset="0"/>
            </a:endParaRPr>
          </a:p>
        </p:txBody>
      </p:sp>
      <p:pic>
        <p:nvPicPr>
          <p:cNvPr id="49156" name="図 4" descr="tokisoba.jpg"/>
          <p:cNvPicPr>
            <a:picLocks noChangeAspect="1"/>
          </p:cNvPicPr>
          <p:nvPr/>
        </p:nvPicPr>
        <p:blipFill>
          <a:blip r:embed="rId4"/>
          <a:srcRect/>
          <a:stretch>
            <a:fillRect/>
          </a:stretch>
        </p:blipFill>
        <p:spPr bwMode="auto">
          <a:xfrm>
            <a:off x="2028825" y="2944813"/>
            <a:ext cx="2176463" cy="3303587"/>
          </a:xfrm>
          <a:prstGeom prst="rect">
            <a:avLst/>
          </a:prstGeom>
          <a:noFill/>
          <a:ln w="9525">
            <a:noFill/>
            <a:miter lim="800000"/>
            <a:headEnd/>
            <a:tailEnd/>
          </a:ln>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t="-17000" b="-17000"/>
          </a:stretch>
        </a:blipFill>
        <a:effectLst/>
      </p:bgPr>
    </p:bg>
    <p:spTree>
      <p:nvGrpSpPr>
        <p:cNvPr id="1" name=""/>
        <p:cNvGrpSpPr/>
        <p:nvPr/>
      </p:nvGrpSpPr>
      <p:grpSpPr>
        <a:xfrm>
          <a:off x="0" y="0"/>
          <a:ext cx="0" cy="0"/>
          <a:chOff x="0" y="0"/>
          <a:chExt cx="0" cy="0"/>
        </a:xfrm>
      </p:grpSpPr>
      <p:sp>
        <p:nvSpPr>
          <p:cNvPr id="51202" name="タイトル 1"/>
          <p:cNvSpPr>
            <a:spLocks noGrp="1"/>
          </p:cNvSpPr>
          <p:nvPr>
            <p:ph type="title"/>
          </p:nvPr>
        </p:nvSpPr>
        <p:spPr>
          <a:xfrm>
            <a:off x="1293813" y="1389063"/>
            <a:ext cx="3717925" cy="1371600"/>
          </a:xfrm>
        </p:spPr>
        <p:txBody>
          <a:bodyPr/>
          <a:lstStyle/>
          <a:p>
            <a:r>
              <a:rPr lang="ja-JP" altLang="en-US" smtClean="0">
                <a:ln>
                  <a:noFill/>
                </a:ln>
                <a:latin typeface="ＭＳ Ｐゴシック" charset="-128"/>
                <a:ea typeface="HGGyoshotai" pitchFamily="65" charset="-128"/>
              </a:rPr>
              <a:t>原話・歴史</a:t>
            </a:r>
          </a:p>
        </p:txBody>
      </p:sp>
      <p:sp>
        <p:nvSpPr>
          <p:cNvPr id="51203" name="コンテンツ プレースホルダー 2"/>
          <p:cNvSpPr>
            <a:spLocks noGrp="1"/>
          </p:cNvSpPr>
          <p:nvPr>
            <p:ph idx="1"/>
          </p:nvPr>
        </p:nvSpPr>
        <p:spPr>
          <a:xfrm>
            <a:off x="5418138" y="982663"/>
            <a:ext cx="5470525" cy="4892675"/>
          </a:xfrm>
        </p:spPr>
        <p:txBody>
          <a:bodyPr/>
          <a:lstStyle/>
          <a:p>
            <a:pPr marL="0" indent="0">
              <a:buFont typeface="Arial" charset="0"/>
              <a:buNone/>
            </a:pPr>
            <a:r>
              <a:rPr lang="ja-JP" altLang="en-US" smtClean="0">
                <a:latin typeface="ＭＳ Ｐ明朝" pitchFamily="18" charset="-128"/>
                <a:ea typeface="HGGothicE" pitchFamily="49" charset="-128"/>
              </a:rPr>
              <a:t>「軽口初笑</a:t>
            </a:r>
            <a:r>
              <a:rPr lang="en-US" altLang="ja-JP" smtClean="0">
                <a:latin typeface="HGGothicE" pitchFamily="49" charset="-128"/>
              </a:rPr>
              <a:t>(</a:t>
            </a:r>
            <a:r>
              <a:rPr lang="ja-JP" altLang="en-US" smtClean="0">
                <a:latin typeface="ＭＳ Ｐ明朝" pitchFamily="18" charset="-128"/>
                <a:ea typeface="HGGothicE" pitchFamily="49" charset="-128"/>
              </a:rPr>
              <a:t>かるくちはつわらい</a:t>
            </a:r>
            <a:r>
              <a:rPr lang="en-US" altLang="ja-JP" smtClean="0">
                <a:latin typeface="HGGothicE" pitchFamily="49" charset="-128"/>
              </a:rPr>
              <a:t>)</a:t>
            </a:r>
            <a:r>
              <a:rPr lang="ja-JP" altLang="en-US" smtClean="0">
                <a:latin typeface="ＭＳ Ｐ明朝" pitchFamily="18" charset="-128"/>
                <a:ea typeface="HGGothicE" pitchFamily="49" charset="-128"/>
              </a:rPr>
              <a:t>」の中の小咄。</a:t>
            </a:r>
          </a:p>
          <a:p>
            <a:pPr marL="0" indent="0">
              <a:buFont typeface="Arial" charset="0"/>
              <a:buNone/>
            </a:pPr>
            <a:endParaRPr lang="ja-JP" altLang="en-US" smtClean="0">
              <a:latin typeface="ＭＳ Ｐ明朝" pitchFamily="18" charset="-128"/>
              <a:ea typeface="HGGothicE" pitchFamily="49" charset="-128"/>
            </a:endParaRPr>
          </a:p>
          <a:p>
            <a:pPr marL="0" indent="0">
              <a:buFont typeface="Arial" charset="0"/>
              <a:buNone/>
            </a:pPr>
            <a:r>
              <a:rPr lang="ja-JP" altLang="en-US" smtClean="0">
                <a:latin typeface="ＭＳ Ｐ明朝" pitchFamily="18" charset="-128"/>
                <a:ea typeface="HGGothicE" pitchFamily="49" charset="-128"/>
              </a:rPr>
              <a:t>上方で「時うどん」として上演されていたモノを三代目柳家小さんが「時そば」としてアレンジして東京で上演。</a:t>
            </a:r>
          </a:p>
        </p:txBody>
      </p:sp>
      <p:pic>
        <p:nvPicPr>
          <p:cNvPr id="51204" name="図 4" descr="c42ddae7.jpg"/>
          <p:cNvPicPr>
            <a:picLocks noChangeAspect="1"/>
          </p:cNvPicPr>
          <p:nvPr/>
        </p:nvPicPr>
        <p:blipFill>
          <a:blip r:embed="rId4"/>
          <a:srcRect/>
          <a:stretch>
            <a:fillRect/>
          </a:stretch>
        </p:blipFill>
        <p:spPr bwMode="auto">
          <a:xfrm>
            <a:off x="1250950" y="3057525"/>
            <a:ext cx="3800475" cy="3098800"/>
          </a:xfrm>
          <a:prstGeom prst="rect">
            <a:avLst/>
          </a:prstGeom>
          <a:noFill/>
          <a:ln w="9525">
            <a:noFill/>
            <a:miter lim="800000"/>
            <a:headEnd/>
            <a:tailEnd/>
          </a:ln>
        </p:spPr>
      </p:pic>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t="-17000" b="-17000"/>
          </a:stretch>
        </a:blipFill>
        <a:effectLst/>
      </p:bgPr>
    </p:bg>
    <p:spTree>
      <p:nvGrpSpPr>
        <p:cNvPr id="1" name=""/>
        <p:cNvGrpSpPr/>
        <p:nvPr/>
      </p:nvGrpSpPr>
      <p:grpSpPr>
        <a:xfrm>
          <a:off x="0" y="0"/>
          <a:ext cx="0" cy="0"/>
          <a:chOff x="0" y="0"/>
          <a:chExt cx="0" cy="0"/>
        </a:xfrm>
      </p:grpSpPr>
      <p:sp>
        <p:nvSpPr>
          <p:cNvPr id="53250" name="テキスト ボックス 1"/>
          <p:cNvSpPr txBox="1">
            <a:spLocks noChangeArrowheads="1"/>
          </p:cNvSpPr>
          <p:nvPr/>
        </p:nvSpPr>
        <p:spPr bwMode="auto">
          <a:xfrm>
            <a:off x="827088" y="1697038"/>
            <a:ext cx="10606087" cy="4802187"/>
          </a:xfrm>
          <a:prstGeom prst="rect">
            <a:avLst/>
          </a:prstGeom>
          <a:noFill/>
          <a:ln w="9525">
            <a:noFill/>
            <a:miter lim="800000"/>
            <a:headEnd/>
            <a:tailEnd/>
          </a:ln>
        </p:spPr>
        <p:txBody>
          <a:bodyPr>
            <a:spAutoFit/>
          </a:bodyPr>
          <a:lstStyle/>
          <a:p>
            <a:r>
              <a:rPr lang="ja-JP" altLang="en-US" sz="2400">
                <a:latin typeface="ＭＳ Ｐ明朝" pitchFamily="18" charset="-128"/>
                <a:ea typeface="HGGothicE" pitchFamily="49" charset="-128"/>
              </a:rPr>
              <a:t>「夜鷹蕎麦</a:t>
            </a:r>
            <a:r>
              <a:rPr lang="en-US" altLang="ja-JP" sz="2400">
                <a:latin typeface="HGGothicE" pitchFamily="49" charset="-128"/>
                <a:ea typeface="ＭＳ Ｐ明朝" pitchFamily="18" charset="-128"/>
              </a:rPr>
              <a:t>(</a:t>
            </a:r>
            <a:r>
              <a:rPr lang="ja-JP" altLang="en-US" sz="2400">
                <a:latin typeface="ＭＳ Ｐ明朝" pitchFamily="18" charset="-128"/>
                <a:ea typeface="HGGothicE" pitchFamily="49" charset="-128"/>
              </a:rPr>
              <a:t>よたかそば</a:t>
            </a:r>
            <a:r>
              <a:rPr lang="en-US" altLang="ja-JP" sz="2400">
                <a:latin typeface="HGGothicE" pitchFamily="49" charset="-128"/>
                <a:ea typeface="ＭＳ Ｐ明朝" pitchFamily="18" charset="-128"/>
              </a:rPr>
              <a:t>)</a:t>
            </a:r>
            <a:r>
              <a:rPr lang="ja-JP" altLang="en-US" sz="2400">
                <a:latin typeface="ＭＳ Ｐ明朝" pitchFamily="18" charset="-128"/>
                <a:ea typeface="HGGothicE" pitchFamily="49" charset="-128"/>
              </a:rPr>
              <a:t>」</a:t>
            </a:r>
          </a:p>
          <a:p>
            <a:r>
              <a:rPr lang="ja-JP" altLang="en-US">
                <a:latin typeface="ＭＳ Ｐ明朝" pitchFamily="18" charset="-128"/>
                <a:ea typeface="HGGothicE" pitchFamily="49" charset="-128"/>
              </a:rPr>
              <a:t>江戸時代の屋台のそば屋。夜中に夜鷹</a:t>
            </a:r>
            <a:r>
              <a:rPr lang="en-US" altLang="ja-JP">
                <a:latin typeface="HGGothicE" pitchFamily="49" charset="-128"/>
                <a:ea typeface="ＭＳ Ｐ明朝" pitchFamily="18" charset="-128"/>
              </a:rPr>
              <a:t>(</a:t>
            </a:r>
            <a:r>
              <a:rPr lang="ja-JP" altLang="en-US">
                <a:latin typeface="ＭＳ Ｐ明朝" pitchFamily="18" charset="-128"/>
                <a:ea typeface="HGGothicE" pitchFamily="49" charset="-128"/>
              </a:rPr>
              <a:t>江戸時代の娼婦</a:t>
            </a:r>
            <a:r>
              <a:rPr lang="en-US" altLang="ja-JP">
                <a:latin typeface="HGGothicE" pitchFamily="49" charset="-128"/>
                <a:ea typeface="ＭＳ Ｐ明朝" pitchFamily="18" charset="-128"/>
              </a:rPr>
              <a:t>)</a:t>
            </a:r>
            <a:r>
              <a:rPr lang="ja-JP" altLang="en-US">
                <a:latin typeface="ＭＳ Ｐ明朝" pitchFamily="18" charset="-128"/>
                <a:ea typeface="HGGothicE" pitchFamily="49" charset="-128"/>
              </a:rPr>
              <a:t>相手に商売をしていたので「夜鷹蕎麦」と呼ばれた。</a:t>
            </a:r>
          </a:p>
          <a:p>
            <a:r>
              <a:rPr lang="ja-JP" altLang="en-US" sz="2400">
                <a:latin typeface="ＭＳ Ｐ明朝" pitchFamily="18" charset="-128"/>
                <a:ea typeface="HGGothicE" pitchFamily="49" charset="-128"/>
              </a:rPr>
              <a:t>「花巻</a:t>
            </a:r>
            <a:r>
              <a:rPr lang="en-US" altLang="ja-JP" sz="2400">
                <a:latin typeface="HGGothicE" pitchFamily="49" charset="-128"/>
                <a:ea typeface="ＭＳ Ｐ明朝" pitchFamily="18" charset="-128"/>
              </a:rPr>
              <a:t>(</a:t>
            </a:r>
            <a:r>
              <a:rPr lang="ja-JP" altLang="en-US" sz="2400">
                <a:latin typeface="ＭＳ Ｐ明朝" pitchFamily="18" charset="-128"/>
                <a:ea typeface="HGGothicE" pitchFamily="49" charset="-128"/>
              </a:rPr>
              <a:t>はなまき</a:t>
            </a:r>
            <a:r>
              <a:rPr lang="en-US" altLang="ja-JP" sz="2400">
                <a:latin typeface="HGGothicE" pitchFamily="49" charset="-128"/>
                <a:ea typeface="ＭＳ Ｐ明朝" pitchFamily="18" charset="-128"/>
              </a:rPr>
              <a:t>)</a:t>
            </a:r>
            <a:r>
              <a:rPr lang="ja-JP" altLang="en-US" sz="2400">
                <a:latin typeface="ＭＳ Ｐ明朝" pitchFamily="18" charset="-128"/>
                <a:ea typeface="HGGothicE" pitchFamily="49" charset="-128"/>
              </a:rPr>
              <a:t>」</a:t>
            </a:r>
          </a:p>
          <a:p>
            <a:r>
              <a:rPr lang="ja-JP" altLang="en-US">
                <a:latin typeface="ＭＳ Ｐ明朝" pitchFamily="18" charset="-128"/>
                <a:ea typeface="HGGothicE" pitchFamily="49" charset="-128"/>
              </a:rPr>
              <a:t>江戸時代の定番の蕎麦。たっぷりの海苔がのった蕎麦。</a:t>
            </a:r>
          </a:p>
          <a:p>
            <a:r>
              <a:rPr lang="ja-JP" altLang="en-US" sz="2400">
                <a:latin typeface="ＭＳ Ｐ明朝" pitchFamily="18" charset="-128"/>
                <a:ea typeface="HGGothicE" pitchFamily="49" charset="-128"/>
              </a:rPr>
              <a:t>「しっぽく」</a:t>
            </a:r>
          </a:p>
          <a:p>
            <a:r>
              <a:rPr lang="ja-JP" altLang="en-US">
                <a:latin typeface="ＭＳ Ｐ明朝" pitchFamily="18" charset="-128"/>
                <a:ea typeface="HGGothicE" pitchFamily="49" charset="-128"/>
              </a:rPr>
              <a:t>江戸時代の定番の蕎麦。竹輪などの具がのった蕎麦。</a:t>
            </a:r>
          </a:p>
          <a:p>
            <a:r>
              <a:rPr lang="ja-JP" altLang="en-US" sz="2400">
                <a:latin typeface="ＭＳ Ｐ明朝" pitchFamily="18" charset="-128"/>
                <a:ea typeface="HGGothicE" pitchFamily="49" charset="-128"/>
              </a:rPr>
              <a:t>「九つ</a:t>
            </a:r>
            <a:r>
              <a:rPr lang="en-US" altLang="ja-JP" sz="2400">
                <a:latin typeface="HGGothicE" pitchFamily="49" charset="-128"/>
                <a:ea typeface="ＭＳ Ｐ明朝" pitchFamily="18" charset="-128"/>
              </a:rPr>
              <a:t>(</a:t>
            </a:r>
            <a:r>
              <a:rPr lang="ja-JP" altLang="en-US" sz="2400">
                <a:latin typeface="ＭＳ Ｐ明朝" pitchFamily="18" charset="-128"/>
                <a:ea typeface="HGGothicE" pitchFamily="49" charset="-128"/>
              </a:rPr>
              <a:t>ここのつ</a:t>
            </a:r>
            <a:r>
              <a:rPr lang="en-US" altLang="ja-JP" sz="2400">
                <a:latin typeface="HGGothicE" pitchFamily="49" charset="-128"/>
                <a:ea typeface="ＭＳ Ｐ明朝" pitchFamily="18" charset="-128"/>
              </a:rPr>
              <a:t>)</a:t>
            </a:r>
            <a:r>
              <a:rPr lang="ja-JP" altLang="en-US" sz="2400">
                <a:latin typeface="ＭＳ Ｐ明朝" pitchFamily="18" charset="-128"/>
                <a:ea typeface="HGGothicE" pitchFamily="49" charset="-128"/>
              </a:rPr>
              <a:t>」</a:t>
            </a:r>
          </a:p>
          <a:p>
            <a:r>
              <a:rPr lang="ja-JP" altLang="en-US">
                <a:latin typeface="ＭＳ Ｐ明朝" pitchFamily="18" charset="-128"/>
                <a:ea typeface="HGGothicE" pitchFamily="49" charset="-128"/>
              </a:rPr>
              <a:t>今で言う夜中の</a:t>
            </a:r>
            <a:r>
              <a:rPr lang="en-US" altLang="ja-JP">
                <a:latin typeface="HGGothicE" pitchFamily="49" charset="-128"/>
                <a:ea typeface="ＭＳ Ｐ明朝" pitchFamily="18" charset="-128"/>
              </a:rPr>
              <a:t>0</a:t>
            </a:r>
            <a:r>
              <a:rPr lang="ja-JP" altLang="en-US">
                <a:latin typeface="ＭＳ Ｐ明朝" pitchFamily="18" charset="-128"/>
                <a:ea typeface="HGGothicE" pitchFamily="49" charset="-128"/>
              </a:rPr>
              <a:t>時前後</a:t>
            </a:r>
            <a:r>
              <a:rPr lang="en-US" altLang="ja-JP">
                <a:latin typeface="HGGothicE" pitchFamily="49" charset="-128"/>
                <a:ea typeface="ＭＳ Ｐ明朝" pitchFamily="18" charset="-128"/>
              </a:rPr>
              <a:t>(23</a:t>
            </a:r>
            <a:r>
              <a:rPr lang="ja-JP" altLang="en-US">
                <a:latin typeface="ＭＳ Ｐ明朝" pitchFamily="18" charset="-128"/>
                <a:ea typeface="HGGothicE" pitchFamily="49" charset="-128"/>
              </a:rPr>
              <a:t>時～</a:t>
            </a:r>
            <a:r>
              <a:rPr lang="en-US" altLang="ja-JP">
                <a:latin typeface="HGGothicE" pitchFamily="49" charset="-128"/>
                <a:ea typeface="ＭＳ Ｐ明朝" pitchFamily="18" charset="-128"/>
              </a:rPr>
              <a:t>01</a:t>
            </a:r>
            <a:r>
              <a:rPr lang="ja-JP" altLang="en-US">
                <a:latin typeface="ＭＳ Ｐ明朝" pitchFamily="18" charset="-128"/>
                <a:ea typeface="HGGothicE" pitchFamily="49" charset="-128"/>
              </a:rPr>
              <a:t>時</a:t>
            </a:r>
            <a:r>
              <a:rPr lang="en-US" altLang="ja-JP">
                <a:latin typeface="HGGothicE" pitchFamily="49" charset="-128"/>
                <a:ea typeface="ＭＳ Ｐ明朝" pitchFamily="18" charset="-128"/>
              </a:rPr>
              <a:t>)</a:t>
            </a:r>
            <a:r>
              <a:rPr lang="ja-JP" altLang="en-US">
                <a:latin typeface="ＭＳ Ｐ明朝" pitchFamily="18" charset="-128"/>
                <a:ea typeface="HGGothicE" pitchFamily="49" charset="-128"/>
              </a:rPr>
              <a:t>。 </a:t>
            </a:r>
          </a:p>
          <a:p>
            <a:r>
              <a:rPr lang="ja-JP" altLang="en-US" sz="2400">
                <a:latin typeface="ＭＳ Ｐ明朝" pitchFamily="18" charset="-128"/>
                <a:ea typeface="HGGothicE" pitchFamily="49" charset="-128"/>
              </a:rPr>
              <a:t>「四つ</a:t>
            </a:r>
            <a:r>
              <a:rPr lang="en-US" altLang="ja-JP" sz="2400">
                <a:latin typeface="HGGothicE" pitchFamily="49" charset="-128"/>
                <a:ea typeface="ＭＳ Ｐ明朝" pitchFamily="18" charset="-128"/>
              </a:rPr>
              <a:t>(</a:t>
            </a:r>
            <a:r>
              <a:rPr lang="ja-JP" altLang="en-US" sz="2400">
                <a:latin typeface="ＭＳ Ｐ明朝" pitchFamily="18" charset="-128"/>
                <a:ea typeface="HGGothicE" pitchFamily="49" charset="-128"/>
              </a:rPr>
              <a:t>よつ</a:t>
            </a:r>
            <a:r>
              <a:rPr lang="en-US" altLang="ja-JP" sz="2400">
                <a:latin typeface="HGGothicE" pitchFamily="49" charset="-128"/>
                <a:ea typeface="ＭＳ Ｐ明朝" pitchFamily="18" charset="-128"/>
              </a:rPr>
              <a:t>)</a:t>
            </a:r>
            <a:r>
              <a:rPr lang="ja-JP" altLang="en-US" sz="2400">
                <a:latin typeface="ＭＳ Ｐ明朝" pitchFamily="18" charset="-128"/>
                <a:ea typeface="HGGothicE" pitchFamily="49" charset="-128"/>
              </a:rPr>
              <a:t>」</a:t>
            </a:r>
          </a:p>
          <a:p>
            <a:r>
              <a:rPr lang="ja-JP" altLang="en-US">
                <a:latin typeface="ＭＳ Ｐ明朝" pitchFamily="18" charset="-128"/>
                <a:ea typeface="HGGothicE" pitchFamily="49" charset="-128"/>
              </a:rPr>
              <a:t>今で言う夜</a:t>
            </a:r>
            <a:r>
              <a:rPr lang="en-US" altLang="ja-JP">
                <a:latin typeface="HGGothicE" pitchFamily="49" charset="-128"/>
                <a:ea typeface="ＭＳ Ｐ明朝" pitchFamily="18" charset="-128"/>
              </a:rPr>
              <a:t>10</a:t>
            </a:r>
            <a:r>
              <a:rPr lang="ja-JP" altLang="en-US">
                <a:latin typeface="ＭＳ Ｐ明朝" pitchFamily="18" charset="-128"/>
                <a:ea typeface="HGGothicE" pitchFamily="49" charset="-128"/>
              </a:rPr>
              <a:t>時前後</a:t>
            </a:r>
            <a:r>
              <a:rPr lang="en-US" altLang="ja-JP">
                <a:latin typeface="HGGothicE" pitchFamily="49" charset="-128"/>
                <a:ea typeface="ＭＳ Ｐ明朝" pitchFamily="18" charset="-128"/>
              </a:rPr>
              <a:t>(21</a:t>
            </a:r>
            <a:r>
              <a:rPr lang="ja-JP" altLang="en-US">
                <a:latin typeface="ＭＳ Ｐ明朝" pitchFamily="18" charset="-128"/>
                <a:ea typeface="HGGothicE" pitchFamily="49" charset="-128"/>
              </a:rPr>
              <a:t>時～</a:t>
            </a:r>
            <a:r>
              <a:rPr lang="en-US" altLang="ja-JP">
                <a:latin typeface="HGGothicE" pitchFamily="49" charset="-128"/>
                <a:ea typeface="ＭＳ Ｐ明朝" pitchFamily="18" charset="-128"/>
              </a:rPr>
              <a:t>23</a:t>
            </a:r>
            <a:r>
              <a:rPr lang="ja-JP" altLang="en-US">
                <a:latin typeface="ＭＳ Ｐ明朝" pitchFamily="18" charset="-128"/>
                <a:ea typeface="HGGothicE" pitchFamily="49" charset="-128"/>
              </a:rPr>
              <a:t>時</a:t>
            </a:r>
            <a:r>
              <a:rPr lang="en-US" altLang="ja-JP">
                <a:latin typeface="HGGothicE" pitchFamily="49" charset="-128"/>
                <a:ea typeface="ＭＳ Ｐ明朝" pitchFamily="18" charset="-128"/>
              </a:rPr>
              <a:t>)</a:t>
            </a:r>
            <a:r>
              <a:rPr lang="ja-JP" altLang="en-US">
                <a:latin typeface="ＭＳ Ｐ明朝" pitchFamily="18" charset="-128"/>
                <a:ea typeface="HGGothicE" pitchFamily="49" charset="-128"/>
              </a:rPr>
              <a:t>。 </a:t>
            </a:r>
          </a:p>
          <a:p>
            <a:r>
              <a:rPr lang="ja-JP" altLang="en-US" sz="2400">
                <a:latin typeface="ＭＳ Ｐ明朝" pitchFamily="18" charset="-128"/>
                <a:ea typeface="HGGothicE" pitchFamily="49" charset="-128"/>
              </a:rPr>
              <a:t>蕎麦の値段</a:t>
            </a:r>
          </a:p>
          <a:p>
            <a:r>
              <a:rPr lang="ja-JP" altLang="en-US">
                <a:latin typeface="ＭＳ Ｐ明朝" pitchFamily="18" charset="-128"/>
                <a:ea typeface="HGGothicE" pitchFamily="49" charset="-128"/>
              </a:rPr>
              <a:t>蕎麦の値段は</a:t>
            </a:r>
            <a:r>
              <a:rPr lang="en-US" altLang="ja-JP">
                <a:latin typeface="HGGothicE" pitchFamily="49" charset="-128"/>
                <a:ea typeface="ＭＳ Ｐ明朝" pitchFamily="18" charset="-128"/>
              </a:rPr>
              <a:t>16</a:t>
            </a:r>
            <a:r>
              <a:rPr lang="ja-JP" altLang="en-US">
                <a:latin typeface="ＭＳ Ｐ明朝" pitchFamily="18" charset="-128"/>
                <a:ea typeface="HGGothicE" pitchFamily="49" charset="-128"/>
              </a:rPr>
              <a:t>文。現代だと</a:t>
            </a:r>
            <a:r>
              <a:rPr lang="en-US" altLang="ja-JP">
                <a:latin typeface="HGGothicE" pitchFamily="49" charset="-128"/>
                <a:ea typeface="ＭＳ Ｐ明朝" pitchFamily="18" charset="-128"/>
              </a:rPr>
              <a:t>200</a:t>
            </a:r>
            <a:r>
              <a:rPr lang="ja-JP" altLang="en-US">
                <a:latin typeface="ＭＳ Ｐ明朝" pitchFamily="18" charset="-128"/>
                <a:ea typeface="HGGothicE" pitchFamily="49" charset="-128"/>
              </a:rPr>
              <a:t>～</a:t>
            </a:r>
            <a:r>
              <a:rPr lang="en-US" altLang="ja-JP">
                <a:latin typeface="HGGothicE" pitchFamily="49" charset="-128"/>
                <a:ea typeface="ＭＳ Ｐ明朝" pitchFamily="18" charset="-128"/>
              </a:rPr>
              <a:t>400</a:t>
            </a:r>
            <a:r>
              <a:rPr lang="ja-JP" altLang="en-US">
                <a:latin typeface="ＭＳ Ｐ明朝" pitchFamily="18" charset="-128"/>
                <a:ea typeface="HGGothicE" pitchFamily="49" charset="-128"/>
              </a:rPr>
              <a:t>円くらい。「二八</a:t>
            </a:r>
            <a:r>
              <a:rPr lang="en-US" altLang="ja-JP">
                <a:latin typeface="HGGothicE" pitchFamily="49" charset="-128"/>
                <a:ea typeface="ＭＳ Ｐ明朝" pitchFamily="18" charset="-128"/>
              </a:rPr>
              <a:t>(</a:t>
            </a:r>
            <a:r>
              <a:rPr lang="ja-JP" altLang="en-US">
                <a:latin typeface="ＭＳ Ｐ明朝" pitchFamily="18" charset="-128"/>
                <a:ea typeface="HGGothicE" pitchFamily="49" charset="-128"/>
              </a:rPr>
              <a:t>にはち</a:t>
            </a:r>
            <a:r>
              <a:rPr lang="en-US" altLang="ja-JP">
                <a:latin typeface="HGGothicE" pitchFamily="49" charset="-128"/>
                <a:ea typeface="ＭＳ Ｐ明朝" pitchFamily="18" charset="-128"/>
              </a:rPr>
              <a:t>)</a:t>
            </a:r>
            <a:r>
              <a:rPr lang="ja-JP" altLang="en-US">
                <a:latin typeface="ＭＳ Ｐ明朝" pitchFamily="18" charset="-128"/>
                <a:ea typeface="HGGothicE" pitchFamily="49" charset="-128"/>
              </a:rPr>
              <a:t>蕎麦」が登場した頃から</a:t>
            </a:r>
            <a:r>
              <a:rPr lang="en-US" altLang="ja-JP">
                <a:latin typeface="HGGothicE" pitchFamily="49" charset="-128"/>
                <a:ea typeface="ＭＳ Ｐ明朝" pitchFamily="18" charset="-128"/>
              </a:rPr>
              <a:t>16</a:t>
            </a:r>
            <a:r>
              <a:rPr lang="ja-JP" altLang="en-US">
                <a:latin typeface="ＭＳ Ｐ明朝" pitchFamily="18" charset="-128"/>
                <a:ea typeface="HGGothicE" pitchFamily="49" charset="-128"/>
              </a:rPr>
              <a:t>文が定着したようです。「つなぎが</a:t>
            </a:r>
            <a:r>
              <a:rPr lang="en-US" altLang="ja-JP">
                <a:latin typeface="HGGothicE" pitchFamily="49" charset="-128"/>
                <a:ea typeface="ＭＳ Ｐ明朝" pitchFamily="18" charset="-128"/>
              </a:rPr>
              <a:t>2</a:t>
            </a:r>
            <a:r>
              <a:rPr lang="ja-JP" altLang="en-US">
                <a:latin typeface="ＭＳ Ｐ明朝" pitchFamily="18" charset="-128"/>
                <a:ea typeface="HGGothicE" pitchFamily="49" charset="-128"/>
              </a:rPr>
              <a:t>そば粉が</a:t>
            </a:r>
            <a:r>
              <a:rPr lang="en-US" altLang="ja-JP">
                <a:latin typeface="HGGothicE" pitchFamily="49" charset="-128"/>
                <a:ea typeface="ＭＳ Ｐ明朝" pitchFamily="18" charset="-128"/>
              </a:rPr>
              <a:t>8</a:t>
            </a:r>
            <a:r>
              <a:rPr lang="ja-JP" altLang="en-US">
                <a:latin typeface="ＭＳ Ｐ明朝" pitchFamily="18" charset="-128"/>
                <a:ea typeface="HGGothicE" pitchFamily="49" charset="-128"/>
              </a:rPr>
              <a:t>」だから</a:t>
            </a:r>
            <a:r>
              <a:rPr lang="en-US" altLang="ja-JP">
                <a:latin typeface="HGGothicE" pitchFamily="49" charset="-128"/>
                <a:ea typeface="ＭＳ Ｐ明朝" pitchFamily="18" charset="-128"/>
              </a:rPr>
              <a:t>16</a:t>
            </a:r>
            <a:r>
              <a:rPr lang="ja-JP" altLang="en-US">
                <a:latin typeface="ＭＳ Ｐ明朝" pitchFamily="18" charset="-128"/>
                <a:ea typeface="HGGothicE" pitchFamily="49" charset="-128"/>
              </a:rPr>
              <a:t>文という説がありますが、よく分かりません。</a:t>
            </a:r>
          </a:p>
          <a:p>
            <a:endParaRPr lang="ja-JP" altLang="en-US">
              <a:latin typeface="Garamond" pitchFamily="18" charset="0"/>
              <a:ea typeface="ＭＳ Ｐ明朝" pitchFamily="18" charset="-128"/>
            </a:endParaRPr>
          </a:p>
        </p:txBody>
      </p:sp>
      <p:sp>
        <p:nvSpPr>
          <p:cNvPr id="53251" name="テキスト ボックス 2"/>
          <p:cNvSpPr txBox="1">
            <a:spLocks noChangeArrowheads="1"/>
          </p:cNvSpPr>
          <p:nvPr/>
        </p:nvSpPr>
        <p:spPr bwMode="auto">
          <a:xfrm>
            <a:off x="749300" y="1014413"/>
            <a:ext cx="2743200" cy="400050"/>
          </a:xfrm>
          <a:prstGeom prst="rect">
            <a:avLst/>
          </a:prstGeom>
          <a:noFill/>
          <a:ln w="9525">
            <a:noFill/>
            <a:miter lim="800000"/>
            <a:headEnd/>
            <a:tailEnd/>
          </a:ln>
        </p:spPr>
        <p:txBody>
          <a:bodyPr>
            <a:spAutoFit/>
          </a:bodyPr>
          <a:lstStyle/>
          <a:p>
            <a:pPr algn="ctr"/>
            <a:r>
              <a:rPr lang="ja-JP" altLang="en-US" sz="2000">
                <a:latin typeface="ＭＳ Ｐ明朝" pitchFamily="18" charset="-128"/>
                <a:ea typeface="ＭＳ Ｐ明朝" pitchFamily="18" charset="-128"/>
              </a:rPr>
              <a:t>解説</a:t>
            </a:r>
            <a:endParaRPr lang="ja-JP" altLang="en-US" sz="2000">
              <a:latin typeface="Garamond" pitchFamily="18" charset="0"/>
              <a:ea typeface="ＭＳ Ｐ明朝" pitchFamily="18" charset="-128"/>
            </a:endParaRP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t="-17000" b="-17000"/>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60425" y="873125"/>
            <a:ext cx="2819400" cy="1006475"/>
          </a:xfrm>
        </p:spPr>
        <p:txBody>
          <a:bodyPr rtlCol="0">
            <a:normAutofit fontScale="90000"/>
          </a:bodyPr>
          <a:lstStyle/>
          <a:p>
            <a:pPr fontAlgn="auto">
              <a:spcAft>
                <a:spcPts val="0"/>
              </a:spcAft>
              <a:defRPr/>
            </a:pPr>
            <a:r>
              <a:rPr lang="ja-JP" altLang="en-US" sz="4800">
                <a:solidFill>
                  <a:schemeClr val="tx1">
                    <a:lumMod val="85000"/>
                    <a:lumOff val="15000"/>
                  </a:schemeClr>
                </a:solidFill>
                <a:latin typeface="ＭＳ Ｐゴシック"/>
              </a:rPr>
              <a:t>桂枝雀</a:t>
            </a:r>
            <a:r>
              <a:rPr lang="ja-JP" altLang="en-US" dirty="0">
                <a:solidFill>
                  <a:schemeClr val="tx1">
                    <a:lumMod val="85000"/>
                    <a:lumOff val="15000"/>
                  </a:schemeClr>
                </a:solidFill>
                <a:latin typeface="ＭＳ Ｐゴシック"/>
              </a:rPr>
              <a:t/>
            </a:r>
            <a:br>
              <a:rPr lang="ja-JP" altLang="en-US" dirty="0">
                <a:solidFill>
                  <a:schemeClr val="tx1">
                    <a:lumMod val="85000"/>
                    <a:lumOff val="15000"/>
                  </a:schemeClr>
                </a:solidFill>
                <a:latin typeface="ＭＳ Ｐゴシック"/>
              </a:rPr>
            </a:br>
            <a:r>
              <a:rPr lang="ja-JP" altLang="en-US" sz="1800">
                <a:solidFill>
                  <a:srgbClr val="6D6D6D"/>
                </a:solidFill>
                <a:latin typeface="ＭＳ Ｐゴシック"/>
              </a:rPr>
              <a:t>Katsura</a:t>
            </a:r>
            <a:r>
              <a:rPr lang="en-US" altLang="ja-JP" sz="1800" dirty="0" err="1">
                <a:solidFill>
                  <a:srgbClr val="6D6D6D"/>
                </a:solidFill>
                <a:latin typeface="ＭＳ Ｐゴシック"/>
              </a:rPr>
              <a:t>Shijaku</a:t>
            </a:r>
            <a:endParaRPr lang="ja-JP" altLang="en-US" dirty="0">
              <a:latin typeface="ＭＳ Ｐゴシック"/>
            </a:endParaRPr>
          </a:p>
        </p:txBody>
      </p:sp>
      <p:sp>
        <p:nvSpPr>
          <p:cNvPr id="3" name="コンテンツ プレースホルダー 2"/>
          <p:cNvSpPr>
            <a:spLocks noGrp="1"/>
          </p:cNvSpPr>
          <p:nvPr>
            <p:ph idx="1"/>
          </p:nvPr>
        </p:nvSpPr>
        <p:spPr>
          <a:xfrm>
            <a:off x="5730875" y="1016000"/>
            <a:ext cx="5468938" cy="4894263"/>
          </a:xfrm>
        </p:spPr>
        <p:txBody>
          <a:bodyPr rtlCol="0">
            <a:normAutofit lnSpcReduction="10000"/>
          </a:bodyPr>
          <a:lstStyle/>
          <a:p>
            <a:pPr marL="0" indent="0" fontAlgn="auto">
              <a:buFont typeface="Arial"/>
              <a:buNone/>
              <a:defRPr/>
            </a:pPr>
            <a:r>
              <a:rPr lang="en-US" altLang="ja-JP" sz="2000" dirty="0">
                <a:solidFill>
                  <a:schemeClr val="tx1">
                    <a:lumMod val="85000"/>
                    <a:lumOff val="15000"/>
                  </a:schemeClr>
                </a:solidFill>
                <a:latin typeface="ＭＳ Ｐ明朝" charset="0"/>
              </a:rPr>
              <a:t>1939</a:t>
            </a:r>
            <a:r>
              <a:rPr lang="ja-JP" altLang="en-US" sz="2000">
                <a:solidFill>
                  <a:schemeClr val="tx1">
                    <a:lumMod val="85000"/>
                    <a:lumOff val="15000"/>
                  </a:schemeClr>
                </a:solidFill>
                <a:latin typeface="ＭＳ Ｐ明朝" charset="0"/>
              </a:rPr>
              <a:t>年</a:t>
            </a:r>
            <a:r>
              <a:rPr lang="en-US" altLang="ja-JP" sz="2000" dirty="0">
                <a:solidFill>
                  <a:schemeClr val="tx1">
                    <a:lumMod val="85000"/>
                    <a:lumOff val="15000"/>
                  </a:schemeClr>
                </a:solidFill>
                <a:latin typeface="ＭＳ Ｐ明朝" charset="0"/>
              </a:rPr>
              <a:t>8</a:t>
            </a:r>
            <a:r>
              <a:rPr lang="ja-JP" altLang="en-US" sz="2000">
                <a:solidFill>
                  <a:schemeClr val="tx1">
                    <a:lumMod val="85000"/>
                    <a:lumOff val="15000"/>
                  </a:schemeClr>
                </a:solidFill>
                <a:latin typeface="ＭＳ Ｐ明朝" charset="0"/>
              </a:rPr>
              <a:t>月</a:t>
            </a:r>
            <a:r>
              <a:rPr lang="en-US" altLang="ja-JP" sz="2000" dirty="0">
                <a:solidFill>
                  <a:schemeClr val="tx1">
                    <a:lumMod val="85000"/>
                    <a:lumOff val="15000"/>
                  </a:schemeClr>
                </a:solidFill>
                <a:latin typeface="ＭＳ Ｐ明朝" charset="0"/>
              </a:rPr>
              <a:t>13</a:t>
            </a:r>
            <a:r>
              <a:rPr lang="ja-JP" altLang="en-US" sz="2000">
                <a:solidFill>
                  <a:schemeClr val="tx1">
                    <a:lumMod val="85000"/>
                    <a:lumOff val="15000"/>
                  </a:schemeClr>
                </a:solidFill>
                <a:latin typeface="ＭＳ Ｐ明朝" charset="0"/>
              </a:rPr>
              <a:t>日 </a:t>
            </a:r>
            <a:r>
              <a:rPr lang="en-US" altLang="ja-JP" sz="2000" dirty="0">
                <a:solidFill>
                  <a:schemeClr val="tx1">
                    <a:lumMod val="85000"/>
                    <a:lumOff val="15000"/>
                  </a:schemeClr>
                </a:solidFill>
                <a:latin typeface="ＭＳ Ｐ明朝" charset="0"/>
              </a:rPr>
              <a:t>- 1999</a:t>
            </a:r>
            <a:r>
              <a:rPr lang="ja-JP" altLang="en-US" sz="2000">
                <a:solidFill>
                  <a:schemeClr val="tx1">
                    <a:lumMod val="85000"/>
                    <a:lumOff val="15000"/>
                  </a:schemeClr>
                </a:solidFill>
                <a:latin typeface="ＭＳ Ｐ明朝" charset="0"/>
              </a:rPr>
              <a:t>年</a:t>
            </a:r>
            <a:r>
              <a:rPr lang="en-US" altLang="ja-JP" sz="2000" dirty="0">
                <a:solidFill>
                  <a:schemeClr val="tx1">
                    <a:lumMod val="85000"/>
                    <a:lumOff val="15000"/>
                  </a:schemeClr>
                </a:solidFill>
                <a:latin typeface="ＭＳ Ｐ明朝" charset="0"/>
              </a:rPr>
              <a:t>4</a:t>
            </a:r>
            <a:r>
              <a:rPr lang="ja-JP" altLang="en-US" sz="2000">
                <a:solidFill>
                  <a:schemeClr val="tx1">
                    <a:lumMod val="85000"/>
                    <a:lumOff val="15000"/>
                  </a:schemeClr>
                </a:solidFill>
                <a:latin typeface="ＭＳ Ｐ明朝" charset="0"/>
              </a:rPr>
              <a:t>月</a:t>
            </a:r>
            <a:r>
              <a:rPr lang="en-US" altLang="ja-JP" sz="2000" dirty="0">
                <a:solidFill>
                  <a:schemeClr val="tx1">
                    <a:lumMod val="85000"/>
                    <a:lumOff val="15000"/>
                  </a:schemeClr>
                </a:solidFill>
                <a:latin typeface="ＭＳ Ｐ明朝" charset="0"/>
              </a:rPr>
              <a:t>19</a:t>
            </a:r>
            <a:r>
              <a:rPr lang="ja-JP" altLang="en-US" sz="2000">
                <a:solidFill>
                  <a:schemeClr val="tx1">
                    <a:lumMod val="85000"/>
                    <a:lumOff val="15000"/>
                  </a:schemeClr>
                </a:solidFill>
                <a:latin typeface="ＭＳ Ｐ明朝" charset="0"/>
              </a:rPr>
              <a:t>日</a:t>
            </a:r>
            <a:endParaRPr lang="ja-JP" altLang="en-US" sz="2000" dirty="0">
              <a:solidFill>
                <a:schemeClr val="tx1">
                  <a:lumMod val="85000"/>
                  <a:lumOff val="15000"/>
                </a:schemeClr>
              </a:solidFill>
              <a:latin typeface="ＭＳ Ｐ明朝" charset="0"/>
            </a:endParaRPr>
          </a:p>
          <a:p>
            <a:pPr marL="0" indent="0" fontAlgn="auto">
              <a:buFont typeface="Arial"/>
              <a:buNone/>
              <a:defRPr/>
            </a:pPr>
            <a:r>
              <a:rPr lang="ja-JP" altLang="en-US" sz="2000">
                <a:solidFill>
                  <a:schemeClr val="tx1">
                    <a:lumMod val="85000"/>
                    <a:lumOff val="15000"/>
                  </a:schemeClr>
                </a:solidFill>
                <a:latin typeface="ＭＳ Ｐ明朝" charset="0"/>
              </a:rPr>
              <a:t>兵庫県神戸市生まれ</a:t>
            </a:r>
            <a:endParaRPr lang="en-US" altLang="en-US" sz="2000" dirty="0">
              <a:solidFill>
                <a:schemeClr val="tx1">
                  <a:lumMod val="85000"/>
                  <a:lumOff val="15000"/>
                </a:schemeClr>
              </a:solidFill>
              <a:latin typeface="ＭＳ Ｐ明朝" charset="0"/>
            </a:endParaRPr>
          </a:p>
          <a:p>
            <a:pPr marL="0" indent="0" fontAlgn="auto">
              <a:buFont typeface="Arial"/>
              <a:buNone/>
              <a:defRPr/>
            </a:pPr>
            <a:r>
              <a:rPr lang="en-US" altLang="ja-JP" sz="2000" dirty="0">
                <a:solidFill>
                  <a:schemeClr val="tx1">
                    <a:lumMod val="85000"/>
                    <a:lumOff val="15000"/>
                  </a:schemeClr>
                </a:solidFill>
                <a:latin typeface="ＭＳ Ｐ明朝" charset="0"/>
              </a:rPr>
              <a:t>3</a:t>
            </a:r>
            <a:r>
              <a:rPr lang="ja-JP" altLang="en-US" sz="2000">
                <a:solidFill>
                  <a:schemeClr val="tx1">
                    <a:lumMod val="85000"/>
                    <a:lumOff val="15000"/>
                  </a:schemeClr>
                </a:solidFill>
                <a:latin typeface="ＭＳ Ｐ明朝" charset="0"/>
              </a:rPr>
              <a:t>代目桂米朝に弟子入り、その後</a:t>
            </a:r>
            <a:r>
              <a:rPr lang="en-US" altLang="ja-JP" sz="2000" dirty="0">
                <a:solidFill>
                  <a:schemeClr val="tx1">
                    <a:lumMod val="85000"/>
                    <a:lumOff val="15000"/>
                  </a:schemeClr>
                </a:solidFill>
                <a:latin typeface="ＭＳ Ｐ明朝" charset="0"/>
              </a:rPr>
              <a:t>2</a:t>
            </a:r>
            <a:r>
              <a:rPr lang="ja-JP" altLang="en-US" sz="2000">
                <a:solidFill>
                  <a:schemeClr val="tx1">
                    <a:lumMod val="85000"/>
                    <a:lumOff val="15000"/>
                  </a:schemeClr>
                </a:solidFill>
                <a:latin typeface="ＭＳ Ｐ明朝" charset="0"/>
              </a:rPr>
              <a:t>代目桂枝雀を襲名。</a:t>
            </a:r>
            <a:endParaRPr lang="ja-JP" altLang="en-US" sz="2000" dirty="0">
              <a:solidFill>
                <a:schemeClr val="tx1">
                  <a:lumMod val="85000"/>
                  <a:lumOff val="15000"/>
                </a:schemeClr>
              </a:solidFill>
              <a:latin typeface="ＭＳ Ｐ明朝" charset="0"/>
            </a:endParaRPr>
          </a:p>
          <a:p>
            <a:pPr marL="0" indent="0" fontAlgn="auto">
              <a:buFont typeface="Arial"/>
              <a:buNone/>
              <a:defRPr/>
            </a:pPr>
            <a:r>
              <a:rPr lang="ja-JP" altLang="en-US" sz="2000">
                <a:solidFill>
                  <a:schemeClr val="tx1">
                    <a:lumMod val="85000"/>
                    <a:lumOff val="15000"/>
                  </a:schemeClr>
                </a:solidFill>
                <a:latin typeface="ＭＳ Ｐ明朝" charset="0"/>
              </a:rPr>
              <a:t>古典落語を踏襲しながらも、超人的努力と空前絶後の天才的センスにより、客を大爆笑させる独特のスタイルを開拓する。</a:t>
            </a:r>
            <a:endParaRPr lang="ja-JP" altLang="en-US" sz="2000" dirty="0">
              <a:solidFill>
                <a:schemeClr val="tx1">
                  <a:lumMod val="85000"/>
                  <a:lumOff val="15000"/>
                </a:schemeClr>
              </a:solidFill>
              <a:latin typeface="ＭＳ Ｐ明朝" charset="0"/>
            </a:endParaRPr>
          </a:p>
          <a:p>
            <a:pPr marL="0" indent="0" fontAlgn="auto">
              <a:buFont typeface="Arial"/>
              <a:buNone/>
              <a:defRPr/>
            </a:pPr>
            <a:r>
              <a:rPr lang="ja-JP" altLang="en-US" sz="2000">
                <a:solidFill>
                  <a:schemeClr val="tx1">
                    <a:lumMod val="85000"/>
                    <a:lumOff val="15000"/>
                  </a:schemeClr>
                </a:solidFill>
                <a:latin typeface="ＭＳ Ｐ明朝" charset="0"/>
              </a:rPr>
              <a:t>「緊張の緩和」が笑いを生むとする独自の落語理論を唱えた。</a:t>
            </a:r>
            <a:endParaRPr lang="en-US" altLang="ja-JP" sz="2000" dirty="0">
              <a:solidFill>
                <a:schemeClr val="tx1">
                  <a:lumMod val="85000"/>
                  <a:lumOff val="15000"/>
                </a:schemeClr>
              </a:solidFill>
              <a:latin typeface="ＭＳ Ｐ明朝" charset="0"/>
            </a:endParaRPr>
          </a:p>
          <a:p>
            <a:pPr marL="0" indent="0" fontAlgn="auto">
              <a:buFont typeface="Arial"/>
              <a:buNone/>
              <a:defRPr/>
            </a:pPr>
            <a:endParaRPr lang="en-US" altLang="ja-JP" dirty="0">
              <a:solidFill>
                <a:schemeClr val="tx1">
                  <a:lumMod val="85000"/>
                  <a:lumOff val="15000"/>
                </a:schemeClr>
              </a:solidFill>
              <a:latin typeface="ＭＳ Ｐ明朝" charset="0"/>
            </a:endParaRPr>
          </a:p>
          <a:p>
            <a:pPr marL="0" indent="0" fontAlgn="auto">
              <a:buFont typeface="Arial"/>
              <a:buNone/>
              <a:defRPr/>
            </a:pPr>
            <a:r>
              <a:rPr lang="ja-JP" altLang="en-US" sz="2000">
                <a:solidFill>
                  <a:schemeClr val="tx1">
                    <a:lumMod val="85000"/>
                    <a:lumOff val="15000"/>
                  </a:schemeClr>
                </a:solidFill>
                <a:latin typeface="ＭＳ Ｐ明朝" charset="0"/>
              </a:rPr>
              <a:t>師匠米朝と並び、上方落語界を代表する人気噺家となったが、</a:t>
            </a:r>
            <a:r>
              <a:rPr lang="en-US" altLang="ja-JP" sz="2000" dirty="0">
                <a:solidFill>
                  <a:schemeClr val="tx1">
                    <a:lumMod val="85000"/>
                    <a:lumOff val="15000"/>
                  </a:schemeClr>
                </a:solidFill>
                <a:latin typeface="ＭＳ Ｐ明朝" charset="0"/>
              </a:rPr>
              <a:t>1999</a:t>
            </a:r>
            <a:r>
              <a:rPr lang="ja-JP" altLang="en-US" sz="2000">
                <a:solidFill>
                  <a:schemeClr val="tx1">
                    <a:lumMod val="85000"/>
                    <a:lumOff val="15000"/>
                  </a:schemeClr>
                </a:solidFill>
                <a:latin typeface="ＭＳ Ｐ明朝" charset="0"/>
              </a:rPr>
              <a:t>年</a:t>
            </a:r>
            <a:r>
              <a:rPr lang="en-US" altLang="ja-JP" sz="2000" dirty="0">
                <a:solidFill>
                  <a:schemeClr val="tx1">
                    <a:lumMod val="85000"/>
                    <a:lumOff val="15000"/>
                  </a:schemeClr>
                </a:solidFill>
                <a:latin typeface="ＭＳ Ｐ明朝" charset="0"/>
              </a:rPr>
              <a:t>3</a:t>
            </a:r>
            <a:r>
              <a:rPr lang="ja-JP" altLang="en-US" sz="2000">
                <a:solidFill>
                  <a:schemeClr val="tx1">
                    <a:lumMod val="85000"/>
                    <a:lumOff val="15000"/>
                  </a:schemeClr>
                </a:solidFill>
                <a:latin typeface="ＭＳ Ｐ明朝" charset="0"/>
              </a:rPr>
              <a:t>月に自殺を図り、意識が回復する事なく</a:t>
            </a:r>
            <a:r>
              <a:rPr lang="en-US" altLang="ja-JP" sz="2000" dirty="0">
                <a:solidFill>
                  <a:schemeClr val="tx1">
                    <a:lumMod val="85000"/>
                    <a:lumOff val="15000"/>
                  </a:schemeClr>
                </a:solidFill>
                <a:latin typeface="ＭＳ Ｐ明朝" charset="0"/>
              </a:rPr>
              <a:t>4</a:t>
            </a:r>
            <a:r>
              <a:rPr lang="ja-JP" altLang="en-US" sz="2000">
                <a:solidFill>
                  <a:schemeClr val="tx1">
                    <a:lumMod val="85000"/>
                    <a:lumOff val="15000"/>
                  </a:schemeClr>
                </a:solidFill>
                <a:latin typeface="ＭＳ Ｐ明朝" charset="0"/>
              </a:rPr>
              <a:t>月</a:t>
            </a:r>
            <a:r>
              <a:rPr lang="en-US" altLang="ja-JP" sz="2000" dirty="0">
                <a:solidFill>
                  <a:schemeClr val="tx1">
                    <a:lumMod val="85000"/>
                    <a:lumOff val="15000"/>
                  </a:schemeClr>
                </a:solidFill>
                <a:latin typeface="ＭＳ Ｐ明朝" charset="0"/>
              </a:rPr>
              <a:t>19</a:t>
            </a:r>
            <a:r>
              <a:rPr lang="ja-JP" altLang="en-US" sz="2000">
                <a:solidFill>
                  <a:schemeClr val="tx1">
                    <a:lumMod val="85000"/>
                    <a:lumOff val="15000"/>
                  </a:schemeClr>
                </a:solidFill>
                <a:latin typeface="ＭＳ Ｐ明朝" charset="0"/>
              </a:rPr>
              <a:t>日に心不全のため死去した。</a:t>
            </a:r>
            <a:r>
              <a:rPr lang="en-US" altLang="ja-JP" sz="2000" dirty="0">
                <a:solidFill>
                  <a:schemeClr val="tx1">
                    <a:lumMod val="85000"/>
                    <a:lumOff val="15000"/>
                  </a:schemeClr>
                </a:solidFill>
                <a:latin typeface="ＭＳ Ｐ明朝" charset="0"/>
              </a:rPr>
              <a:t>59</a:t>
            </a:r>
            <a:r>
              <a:rPr lang="ja-JP" altLang="en-US" sz="2000">
                <a:solidFill>
                  <a:schemeClr val="tx1">
                    <a:lumMod val="85000"/>
                    <a:lumOff val="15000"/>
                  </a:schemeClr>
                </a:solidFill>
                <a:latin typeface="ＭＳ Ｐ明朝" charset="0"/>
              </a:rPr>
              <a:t>歳没。</a:t>
            </a:r>
            <a:endParaRPr lang="en-US" altLang="ja-JP" sz="2000" dirty="0">
              <a:solidFill>
                <a:schemeClr val="tx1">
                  <a:lumMod val="85000"/>
                  <a:lumOff val="15000"/>
                </a:schemeClr>
              </a:solidFill>
              <a:latin typeface="ＭＳ Ｐ明朝" charset="0"/>
            </a:endParaRPr>
          </a:p>
        </p:txBody>
      </p:sp>
      <p:pic>
        <p:nvPicPr>
          <p:cNvPr id="55300" name="図 4" descr="8af3997c9de14bddb9ab029953d0c83a.jpg"/>
          <p:cNvPicPr>
            <a:picLocks noChangeAspect="1"/>
          </p:cNvPicPr>
          <p:nvPr/>
        </p:nvPicPr>
        <p:blipFill>
          <a:blip r:embed="rId4"/>
          <a:srcRect/>
          <a:stretch>
            <a:fillRect/>
          </a:stretch>
        </p:blipFill>
        <p:spPr bwMode="auto">
          <a:xfrm>
            <a:off x="2632075" y="1960563"/>
            <a:ext cx="2736850" cy="4114800"/>
          </a:xfrm>
          <a:prstGeom prst="rect">
            <a:avLst/>
          </a:prstGeom>
          <a:noFill/>
          <a:ln w="9525">
            <a:noFill/>
            <a:miter lim="800000"/>
            <a:headEnd/>
            <a:tailEnd/>
          </a:ln>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タイトル 1"/>
          <p:cNvSpPr>
            <a:spLocks noGrp="1"/>
          </p:cNvSpPr>
          <p:nvPr>
            <p:ph type="title"/>
          </p:nvPr>
        </p:nvSpPr>
        <p:spPr/>
        <p:txBody>
          <a:bodyPr/>
          <a:lstStyle/>
          <a:p>
            <a:r>
              <a:rPr lang="ja-JP" altLang="en-US" smtClean="0">
                <a:ln>
                  <a:noFill/>
                </a:ln>
                <a:latin typeface="ＭＳ Ｐゴシック" charset="-128"/>
              </a:rPr>
              <a:t>評価</a:t>
            </a:r>
          </a:p>
        </p:txBody>
      </p:sp>
      <p:sp>
        <p:nvSpPr>
          <p:cNvPr id="57346" name="テキスト プレースホルダー 2"/>
          <p:cNvSpPr>
            <a:spLocks noGrp="1"/>
          </p:cNvSpPr>
          <p:nvPr>
            <p:ph type="body" idx="1"/>
          </p:nvPr>
        </p:nvSpPr>
        <p:spPr>
          <a:xfrm>
            <a:off x="1295400" y="2659063"/>
            <a:ext cx="4718050" cy="576262"/>
          </a:xfrm>
        </p:spPr>
        <p:txBody>
          <a:bodyPr/>
          <a:lstStyle/>
          <a:p>
            <a:pPr>
              <a:spcBef>
                <a:spcPts val="675"/>
              </a:spcBef>
            </a:pPr>
            <a:r>
              <a:rPr lang="ja-JP" altLang="en-US" smtClean="0">
                <a:latin typeface="ＭＳ Ｐ明朝" pitchFamily="18" charset="-128"/>
              </a:rPr>
              <a:t>松本人志</a:t>
            </a:r>
          </a:p>
        </p:txBody>
      </p:sp>
      <p:sp>
        <p:nvSpPr>
          <p:cNvPr id="57347" name="コンテンツ プレースホルダー 3"/>
          <p:cNvSpPr>
            <a:spLocks noGrp="1"/>
          </p:cNvSpPr>
          <p:nvPr>
            <p:ph sz="half" idx="2"/>
          </p:nvPr>
        </p:nvSpPr>
        <p:spPr>
          <a:xfrm>
            <a:off x="1295400" y="3243263"/>
            <a:ext cx="4718050" cy="2632075"/>
          </a:xfrm>
        </p:spPr>
        <p:txBody>
          <a:bodyPr/>
          <a:lstStyle/>
          <a:p>
            <a:pPr marL="0" indent="0">
              <a:buFont typeface="Arial" charset="0"/>
              <a:buNone/>
            </a:pPr>
            <a:r>
              <a:rPr lang="ja-JP" altLang="en-US" sz="2000" smtClean="0">
                <a:latin typeface="ＭＳ Ｐ明朝" pitchFamily="18" charset="-128"/>
              </a:rPr>
              <a:t>最高にノッている枝雀寄席はなぜか分からないけど鳥肌が立って泣けてくる。もちろん本人はそんな意図ではやっていないだろうけど。」</a:t>
            </a:r>
          </a:p>
          <a:p>
            <a:pPr marL="0" indent="0">
              <a:buFont typeface="Arial" charset="0"/>
              <a:buNone/>
            </a:pPr>
            <a:r>
              <a:rPr lang="ja-JP" altLang="en-US" sz="2000" smtClean="0">
                <a:latin typeface="ＭＳ Ｐ明朝" pitchFamily="18" charset="-128"/>
              </a:rPr>
              <a:t>「芸人は寛美さんや枝雀さんのように常に作品を作っていかなければならない。僕はそういう人になりたいと思う。」</a:t>
            </a:r>
          </a:p>
        </p:txBody>
      </p:sp>
      <p:sp>
        <p:nvSpPr>
          <p:cNvPr id="57348" name="テキスト プレースホルダー 4"/>
          <p:cNvSpPr>
            <a:spLocks noGrp="1"/>
          </p:cNvSpPr>
          <p:nvPr>
            <p:ph type="body" sz="quarter" idx="3"/>
          </p:nvPr>
        </p:nvSpPr>
        <p:spPr>
          <a:xfrm>
            <a:off x="6180138" y="2659063"/>
            <a:ext cx="4718050" cy="576262"/>
          </a:xfrm>
        </p:spPr>
        <p:txBody>
          <a:bodyPr/>
          <a:lstStyle/>
          <a:p>
            <a:pPr>
              <a:spcBef>
                <a:spcPts val="675"/>
              </a:spcBef>
            </a:pPr>
            <a:r>
              <a:rPr lang="ja-JP" altLang="en-US" smtClean="0">
                <a:latin typeface="ＭＳ Ｐ明朝" pitchFamily="18" charset="-128"/>
              </a:rPr>
              <a:t>千原ジュニア</a:t>
            </a:r>
          </a:p>
        </p:txBody>
      </p:sp>
      <p:sp>
        <p:nvSpPr>
          <p:cNvPr id="57349" name="コンテンツ プレースホルダー 5"/>
          <p:cNvSpPr>
            <a:spLocks noGrp="1"/>
          </p:cNvSpPr>
          <p:nvPr>
            <p:ph sz="quarter" idx="4"/>
          </p:nvPr>
        </p:nvSpPr>
        <p:spPr>
          <a:xfrm>
            <a:off x="6180138" y="3243263"/>
            <a:ext cx="4718050" cy="2978150"/>
          </a:xfrm>
        </p:spPr>
        <p:txBody>
          <a:bodyPr/>
          <a:lstStyle/>
          <a:p>
            <a:pPr marL="0" indent="0">
              <a:buFont typeface="Arial" charset="0"/>
              <a:buNone/>
            </a:pPr>
            <a:r>
              <a:rPr lang="ja-JP" altLang="en-US" sz="2000" smtClean="0">
                <a:latin typeface="ＭＳ Ｐ明朝" pitchFamily="18" charset="-128"/>
              </a:rPr>
              <a:t>「小さいときから、なぜかは分からないけど、すごいことをやってる気がしてましたね。間口を広げて、敷居を下げて、オーバーアクションで落語を 演っていて、それも枝雀師匠のサービス精神の表れだと思うんですよ。」</a:t>
            </a:r>
          </a:p>
          <a:p>
            <a:pPr marL="0" indent="0">
              <a:buFont typeface="Arial" charset="0"/>
              <a:buNone/>
            </a:pPr>
            <a:r>
              <a:rPr lang="ja-JP" altLang="en-US" sz="2000" smtClean="0">
                <a:latin typeface="ＭＳ Ｐ明朝" pitchFamily="18" charset="-128"/>
              </a:rPr>
              <a:t>「ファミレスなのに高級フレンチ並みの料理を出すような、 すごいんだけどお手軽に見せている感じなんですよ。」</a:t>
            </a: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t="-17000" b="-17000"/>
          </a:stretch>
        </a:blipFill>
        <a:effectLst/>
      </p:bgPr>
    </p:bg>
    <p:spTree>
      <p:nvGrpSpPr>
        <p:cNvPr id="1" name=""/>
        <p:cNvGrpSpPr/>
        <p:nvPr/>
      </p:nvGrpSpPr>
      <p:grpSpPr>
        <a:xfrm>
          <a:off x="0" y="0"/>
          <a:ext cx="0" cy="0"/>
          <a:chOff x="0" y="0"/>
          <a:chExt cx="0" cy="0"/>
        </a:xfrm>
      </p:grpSpPr>
      <p:sp>
        <p:nvSpPr>
          <p:cNvPr id="22530" name="タイトル 1"/>
          <p:cNvSpPr>
            <a:spLocks noGrp="1"/>
          </p:cNvSpPr>
          <p:nvPr>
            <p:ph type="title"/>
          </p:nvPr>
        </p:nvSpPr>
        <p:spPr/>
        <p:txBody>
          <a:bodyPr/>
          <a:lstStyle/>
          <a:p>
            <a:r>
              <a:rPr lang="ja-JP" altLang="en-US" smtClean="0">
                <a:ln>
                  <a:noFill/>
                </a:ln>
                <a:latin typeface="ＭＳ ゴシック" pitchFamily="49" charset="-128"/>
                <a:ea typeface="HGGyoshotai" pitchFamily="65" charset="-128"/>
              </a:rPr>
              <a:t>落語とは</a:t>
            </a:r>
          </a:p>
        </p:txBody>
      </p:sp>
      <p:sp>
        <p:nvSpPr>
          <p:cNvPr id="22531" name="コンテンツ プレースホルダー 2"/>
          <p:cNvSpPr>
            <a:spLocks noGrp="1"/>
          </p:cNvSpPr>
          <p:nvPr>
            <p:ph idx="1"/>
          </p:nvPr>
        </p:nvSpPr>
        <p:spPr/>
        <p:txBody>
          <a:bodyPr/>
          <a:lstStyle/>
          <a:p>
            <a:pPr marL="0" indent="0">
              <a:buFont typeface="Arial" charset="0"/>
              <a:buNone/>
            </a:pPr>
            <a:r>
              <a:rPr lang="ja-JP" altLang="en-US" smtClean="0">
                <a:latin typeface="HGGyoshotai" pitchFamily="65" charset="-128"/>
                <a:ea typeface="HGGothicE" pitchFamily="49" charset="-128"/>
              </a:rPr>
              <a:t>噺の最後に「オチ」がつくのが特徴。</a:t>
            </a:r>
          </a:p>
          <a:p>
            <a:pPr marL="0" indent="0">
              <a:buFont typeface="Arial" charset="0"/>
              <a:buNone/>
            </a:pPr>
            <a:r>
              <a:rPr lang="ja-JP" altLang="en-US" smtClean="0">
                <a:latin typeface="HGGyoshotai" pitchFamily="65" charset="-128"/>
                <a:ea typeface="HGGothicE" pitchFamily="49" charset="-128"/>
              </a:rPr>
              <a:t>歌舞伎など、ほかの伝統芸能と違い、落語は身振りと手振りのみで噺を進め、一人何役をも演じます。</a:t>
            </a:r>
          </a:p>
          <a:p>
            <a:pPr marL="0" indent="0">
              <a:buFont typeface="Arial" charset="0"/>
              <a:buNone/>
            </a:pPr>
            <a:r>
              <a:rPr lang="ja-JP" altLang="en-US" smtClean="0">
                <a:latin typeface="HGGyoshotai" pitchFamily="65" charset="-128"/>
                <a:ea typeface="HGGothicE" pitchFamily="49" charset="-128"/>
              </a:rPr>
              <a:t>衣装や舞台装置などを極力使わず、演者の技巧と聴き手の想像力で噺の世界が広がっていく、とてもシンプルで身近な芸能です。</a:t>
            </a: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タイトル 1"/>
          <p:cNvSpPr>
            <a:spLocks noGrp="1"/>
          </p:cNvSpPr>
          <p:nvPr>
            <p:ph type="ctrTitle"/>
          </p:nvPr>
        </p:nvSpPr>
        <p:spPr>
          <a:xfrm>
            <a:off x="2692400" y="1871663"/>
            <a:ext cx="6867525" cy="1652587"/>
          </a:xfrm>
        </p:spPr>
        <p:txBody>
          <a:bodyPr/>
          <a:lstStyle/>
          <a:p>
            <a:r>
              <a:rPr lang="ja-JP" altLang="en-US" smtClean="0">
                <a:ln>
                  <a:noFill/>
                </a:ln>
                <a:latin typeface="ＭＳ Ｐゴシック" charset="-128"/>
              </a:rPr>
              <a:t>落語で</a:t>
            </a:r>
            <a:br>
              <a:rPr lang="ja-JP" altLang="en-US" smtClean="0">
                <a:ln>
                  <a:noFill/>
                </a:ln>
                <a:latin typeface="ＭＳ Ｐゴシック" charset="-128"/>
              </a:rPr>
            </a:br>
            <a:r>
              <a:rPr lang="ja-JP" altLang="en-US" smtClean="0">
                <a:ln>
                  <a:noFill/>
                </a:ln>
                <a:latin typeface="ＭＳ Ｐゴシック" charset="-128"/>
              </a:rPr>
              <a:t>想像力と表現力を</a:t>
            </a:r>
          </a:p>
        </p:txBody>
      </p:sp>
      <p:pic>
        <p:nvPicPr>
          <p:cNvPr id="59394" name="図 3" descr="OSK200902120079.jpg"/>
          <p:cNvPicPr>
            <a:picLocks noChangeAspect="1"/>
          </p:cNvPicPr>
          <p:nvPr/>
        </p:nvPicPr>
        <p:blipFill>
          <a:blip r:embed="rId3"/>
          <a:srcRect/>
          <a:stretch>
            <a:fillRect/>
          </a:stretch>
        </p:blipFill>
        <p:spPr bwMode="auto">
          <a:xfrm>
            <a:off x="4748213" y="3592513"/>
            <a:ext cx="2743200" cy="1682750"/>
          </a:xfrm>
          <a:prstGeom prst="rect">
            <a:avLst/>
          </a:prstGeom>
          <a:noFill/>
          <a:ln w="9525">
            <a:noFill/>
            <a:miter lim="800000"/>
            <a:headEnd/>
            <a:tailEnd/>
          </a:ln>
        </p:spPr>
      </p:pic>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4"/>
          <a:stretch>
            <a:fillRect t="-17000" b="-17000"/>
          </a:stretch>
        </a:blipFill>
        <a:effectLst/>
      </p:bgPr>
    </p:bg>
    <p:spTree>
      <p:nvGrpSpPr>
        <p:cNvPr id="1" name=""/>
        <p:cNvGrpSpPr/>
        <p:nvPr/>
      </p:nvGrpSpPr>
      <p:grpSpPr>
        <a:xfrm>
          <a:off x="0" y="0"/>
          <a:ext cx="0" cy="0"/>
          <a:chOff x="0" y="0"/>
          <a:chExt cx="0" cy="0"/>
        </a:xfrm>
      </p:grpSpPr>
      <p:sp>
        <p:nvSpPr>
          <p:cNvPr id="61442" name="タイトル 4"/>
          <p:cNvSpPr>
            <a:spLocks noGrp="1"/>
          </p:cNvSpPr>
          <p:nvPr>
            <p:ph type="title"/>
          </p:nvPr>
        </p:nvSpPr>
        <p:spPr>
          <a:xfrm>
            <a:off x="1290638" y="5611813"/>
            <a:ext cx="9609137" cy="566737"/>
          </a:xfrm>
        </p:spPr>
        <p:txBody>
          <a:bodyPr/>
          <a:lstStyle/>
          <a:p>
            <a:r>
              <a:rPr lang="ja-JP" altLang="en-US" sz="1600" smtClean="0">
                <a:ln>
                  <a:noFill/>
                </a:ln>
              </a:rPr>
              <a:t>学校の先生がチャレンジ　落語家から学ぶ「話し方」講座</a:t>
            </a:r>
          </a:p>
        </p:txBody>
      </p:sp>
      <p:pic>
        <p:nvPicPr>
          <p:cNvPr id="4" name="図 3"/>
          <p:cNvPicPr>
            <a:picLocks noGrp="1"/>
          </p:cNvPicPr>
          <p:nvPr>
            <p:ph type="pic" idx="1"/>
            <a:videoFile r:link="rId1"/>
          </p:nvPr>
        </p:nvPicPr>
        <p:blipFill>
          <a:blip r:embed="rId5"/>
          <a:stretch>
            <a:fillRect/>
          </a:stretch>
        </p:blipFill>
        <p:spPr>
          <a:xfrm>
            <a:off x="2461873" y="643082"/>
            <a:ext cx="7271327" cy="5014624"/>
          </a:xfrm>
          <a:prstGeom prst="rect">
            <a:avLst/>
          </a:prstGeom>
        </p:spPr>
      </p:pic>
    </p:spTree>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t="-17000" b="-17000"/>
          </a:stretch>
        </a:blipFill>
        <a:effectLst/>
      </p:bgPr>
    </p:bg>
    <p:spTree>
      <p:nvGrpSpPr>
        <p:cNvPr id="1" name=""/>
        <p:cNvGrpSpPr/>
        <p:nvPr/>
      </p:nvGrpSpPr>
      <p:grpSpPr>
        <a:xfrm>
          <a:off x="0" y="0"/>
          <a:ext cx="0" cy="0"/>
          <a:chOff x="0" y="0"/>
          <a:chExt cx="0" cy="0"/>
        </a:xfrm>
      </p:grpSpPr>
      <p:sp>
        <p:nvSpPr>
          <p:cNvPr id="24578" name="タイトル 1"/>
          <p:cNvSpPr>
            <a:spLocks noGrp="1"/>
          </p:cNvSpPr>
          <p:nvPr>
            <p:ph type="title"/>
          </p:nvPr>
        </p:nvSpPr>
        <p:spPr>
          <a:xfrm>
            <a:off x="1293813" y="1389063"/>
            <a:ext cx="3717925" cy="1371600"/>
          </a:xfrm>
        </p:spPr>
        <p:txBody>
          <a:bodyPr/>
          <a:lstStyle/>
          <a:p>
            <a:r>
              <a:rPr lang="ja-JP" altLang="en-US" smtClean="0">
                <a:ln>
                  <a:noFill/>
                </a:ln>
                <a:latin typeface="ＭＳ Ｐゴシック" charset="-128"/>
                <a:ea typeface="HGGyoshotai" pitchFamily="65" charset="-128"/>
              </a:rPr>
              <a:t>落語の歴史</a:t>
            </a:r>
          </a:p>
        </p:txBody>
      </p:sp>
      <p:sp>
        <p:nvSpPr>
          <p:cNvPr id="24579" name="コンテンツ プレースホルダー 2"/>
          <p:cNvSpPr>
            <a:spLocks noGrp="1"/>
          </p:cNvSpPr>
          <p:nvPr>
            <p:ph idx="1"/>
          </p:nvPr>
        </p:nvSpPr>
        <p:spPr>
          <a:xfrm>
            <a:off x="5418138" y="982663"/>
            <a:ext cx="5470525" cy="4892675"/>
          </a:xfrm>
        </p:spPr>
        <p:txBody>
          <a:bodyPr/>
          <a:lstStyle/>
          <a:p>
            <a:pPr marL="0" indent="0">
              <a:buFont typeface="Arial" charset="0"/>
              <a:buNone/>
            </a:pPr>
            <a:r>
              <a:rPr lang="ja-JP" altLang="en-US" sz="1800" smtClean="0">
                <a:latin typeface="ＭＳ Ｐ明朝" pitchFamily="18" charset="-128"/>
                <a:ea typeface="HGGothicE" pitchFamily="49" charset="-128"/>
              </a:rPr>
              <a:t>落語の始まりは、室町時代末期から安土桃山時代にかけて、戦国大名のそばに仕え、話の相手をしたり、世情を伝えたりする「御伽衆（おとぎしゅう）」と呼ばれる人たちでした。</a:t>
            </a:r>
          </a:p>
          <a:p>
            <a:pPr marL="0" indent="0">
              <a:buFont typeface="Arial" charset="0"/>
              <a:buNone/>
            </a:pPr>
            <a:r>
              <a:rPr lang="ja-JP" altLang="en-US" smtClean="0">
                <a:latin typeface="ＭＳ Ｐ明朝" pitchFamily="18" charset="-128"/>
              </a:rPr>
              <a:t/>
            </a:r>
            <a:br>
              <a:rPr lang="ja-JP" altLang="en-US" smtClean="0">
                <a:latin typeface="ＭＳ Ｐ明朝" pitchFamily="18" charset="-128"/>
              </a:rPr>
            </a:br>
            <a:r>
              <a:rPr lang="ja-JP" altLang="en-US" sz="1800" smtClean="0">
                <a:latin typeface="HGGothicE" pitchFamily="49" charset="-128"/>
              </a:rPr>
              <a:t> </a:t>
            </a:r>
            <a:r>
              <a:rPr lang="ja-JP" altLang="en-US" sz="1800" smtClean="0">
                <a:latin typeface="HGGothicE" pitchFamily="49" charset="-128"/>
                <a:ea typeface="HGGothicE" pitchFamily="49" charset="-128"/>
              </a:rPr>
              <a:t>その中の一人、安楽庵策伝（あんらくあんさくでん）という浄土宗の僧侶は、豊臣秀吉の前で滑稽なオチのつく「噺」を披露してたいへん喜ばれました。</a:t>
            </a:r>
          </a:p>
          <a:p>
            <a:pPr marL="0" indent="0">
              <a:buFont typeface="Arial" charset="0"/>
              <a:buNone/>
            </a:pPr>
            <a:endParaRPr lang="ja-JP" altLang="en-US" sz="1800" smtClean="0">
              <a:latin typeface="HGGothicE" pitchFamily="49" charset="-128"/>
            </a:endParaRPr>
          </a:p>
          <a:p>
            <a:pPr marL="0" indent="0">
              <a:buFont typeface="Arial" charset="0"/>
              <a:buNone/>
            </a:pPr>
            <a:r>
              <a:rPr lang="ja-JP" altLang="en-US" sz="1800" smtClean="0">
                <a:latin typeface="ＭＳ Ｐ明朝" pitchFamily="18" charset="-128"/>
                <a:ea typeface="HGGothicE" pitchFamily="49" charset="-128"/>
              </a:rPr>
              <a:t>江戸時代に入ると有料で噺を聞かせる人物が登場し、大阪では「米沢彦八」、京都では「露の五郎兵衛」、江戸では「鹿野武左衛門」などが活躍しました。こうして「寄席」が誕生したのです。 </a:t>
            </a:r>
          </a:p>
        </p:txBody>
      </p:sp>
      <p:pic>
        <p:nvPicPr>
          <p:cNvPr id="24580" name="図 4" descr="13176_hall_068_02.jpg"/>
          <p:cNvPicPr>
            <a:picLocks noChangeAspect="1"/>
          </p:cNvPicPr>
          <p:nvPr/>
        </p:nvPicPr>
        <p:blipFill>
          <a:blip r:embed="rId4"/>
          <a:srcRect/>
          <a:stretch>
            <a:fillRect/>
          </a:stretch>
        </p:blipFill>
        <p:spPr bwMode="auto">
          <a:xfrm>
            <a:off x="1322388" y="3017838"/>
            <a:ext cx="3614737" cy="2711450"/>
          </a:xfrm>
          <a:prstGeom prst="rect">
            <a:avLst/>
          </a:prstGeom>
          <a:noFill/>
          <a:ln w="9525">
            <a:noFill/>
            <a:miter lim="800000"/>
            <a:headEnd/>
            <a:tailEnd/>
          </a:ln>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t="-17000" b="-17000"/>
          </a:stretch>
        </a:blipFill>
        <a:effectLst/>
      </p:bgPr>
    </p:bg>
    <p:spTree>
      <p:nvGrpSpPr>
        <p:cNvPr id="1" name=""/>
        <p:cNvGrpSpPr/>
        <p:nvPr/>
      </p:nvGrpSpPr>
      <p:grpSpPr>
        <a:xfrm>
          <a:off x="0" y="0"/>
          <a:ext cx="0" cy="0"/>
          <a:chOff x="0" y="0"/>
          <a:chExt cx="0" cy="0"/>
        </a:xfrm>
      </p:grpSpPr>
      <p:sp>
        <p:nvSpPr>
          <p:cNvPr id="26626" name="タイトル 1"/>
          <p:cNvSpPr>
            <a:spLocks noGrp="1"/>
          </p:cNvSpPr>
          <p:nvPr>
            <p:ph type="title"/>
          </p:nvPr>
        </p:nvSpPr>
        <p:spPr>
          <a:xfrm>
            <a:off x="1293813" y="1389063"/>
            <a:ext cx="3717925" cy="1371600"/>
          </a:xfrm>
        </p:spPr>
        <p:txBody>
          <a:bodyPr/>
          <a:lstStyle/>
          <a:p>
            <a:r>
              <a:rPr lang="ja-JP" altLang="en-US" smtClean="0">
                <a:ln>
                  <a:noFill/>
                </a:ln>
                <a:latin typeface="ＭＳ Ｐゴシック" charset="-128"/>
                <a:ea typeface="HGGyoshotai" pitchFamily="65" charset="-128"/>
              </a:rPr>
              <a:t>落語の表現</a:t>
            </a:r>
          </a:p>
        </p:txBody>
      </p:sp>
      <p:pic>
        <p:nvPicPr>
          <p:cNvPr id="26627" name="コンテンツ プレースホルダー 4" descr="s-AA01-dc06b.jpg?c=a4.jpg"/>
          <p:cNvPicPr>
            <a:picLocks noGrp="1" noChangeAspect="1"/>
          </p:cNvPicPr>
          <p:nvPr>
            <p:ph idx="1"/>
          </p:nvPr>
        </p:nvPicPr>
        <p:blipFill>
          <a:blip r:embed="rId4"/>
          <a:srcRect/>
          <a:stretch>
            <a:fillRect/>
          </a:stretch>
        </p:blipFill>
        <p:spPr>
          <a:xfrm>
            <a:off x="5072063" y="1663700"/>
            <a:ext cx="6261100" cy="3167063"/>
          </a:xfrm>
        </p:spPr>
      </p:pic>
      <p:sp>
        <p:nvSpPr>
          <p:cNvPr id="26628" name="テキスト プレースホルダー 3"/>
          <p:cNvSpPr>
            <a:spLocks noGrp="1"/>
          </p:cNvSpPr>
          <p:nvPr>
            <p:ph type="body" sz="half" idx="2"/>
          </p:nvPr>
        </p:nvSpPr>
        <p:spPr>
          <a:xfrm>
            <a:off x="1293813" y="3030538"/>
            <a:ext cx="3717925" cy="2438400"/>
          </a:xfrm>
        </p:spPr>
        <p:txBody>
          <a:bodyPr/>
          <a:lstStyle/>
          <a:p>
            <a:r>
              <a:rPr lang="ja-JP" altLang="en-US" sz="2000" smtClean="0">
                <a:latin typeface="ＭＳ Ｐ明朝" pitchFamily="18" charset="-128"/>
                <a:ea typeface="HGGothicE" pitchFamily="49" charset="-128"/>
              </a:rPr>
              <a:t>落語は</a:t>
            </a:r>
          </a:p>
          <a:p>
            <a:r>
              <a:rPr lang="ja-JP" altLang="en-US" sz="2000" smtClean="0">
                <a:latin typeface="ＭＳ Ｐ明朝" pitchFamily="18" charset="-128"/>
                <a:ea typeface="HGGothicE" pitchFamily="49" charset="-128"/>
              </a:rPr>
              <a:t>「言葉」「仕草」「小道具」その他で表現されます。</a:t>
            </a:r>
          </a:p>
          <a:p>
            <a:endParaRPr lang="ja-JP" altLang="en-US" sz="2000" smtClean="0">
              <a:latin typeface="HGGothicE" pitchFamily="49" charset="-128"/>
            </a:endParaRPr>
          </a:p>
          <a:p>
            <a:r>
              <a:rPr lang="ja-JP" altLang="en-US" sz="2000" smtClean="0">
                <a:latin typeface="ＭＳ Ｐ明朝" pitchFamily="18" charset="-128"/>
                <a:ea typeface="HGGothicE" pitchFamily="49" charset="-128"/>
              </a:rPr>
              <a:t>これらがすべて一体になったときに生まれ出るものです。</a:t>
            </a: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fontAlgn="auto">
              <a:spcAft>
                <a:spcPts val="0"/>
              </a:spcAft>
              <a:defRPr/>
            </a:pPr>
            <a:r>
              <a:rPr lang="ja-JP" altLang="en-US" sz="6000">
                <a:solidFill>
                  <a:schemeClr val="tx1">
                    <a:lumMod val="85000"/>
                    <a:lumOff val="15000"/>
                  </a:schemeClr>
                </a:solidFill>
                <a:latin typeface="ＭＳ Ｐゴシック" charset="0"/>
                <a:ea typeface="HGGyoshotai" charset="0"/>
              </a:rPr>
              <a:t>スタイル </a:t>
            </a:r>
            <a:r>
              <a:rPr lang="ja-JP" altLang="en-US" dirty="0">
                <a:solidFill>
                  <a:schemeClr val="tx1">
                    <a:lumMod val="85000"/>
                    <a:lumOff val="15000"/>
                  </a:schemeClr>
                </a:solidFill>
              </a:rPr>
              <a:t/>
            </a:r>
            <a:br>
              <a:rPr lang="ja-JP" altLang="en-US" dirty="0">
                <a:solidFill>
                  <a:schemeClr val="tx1">
                    <a:lumMod val="85000"/>
                    <a:lumOff val="15000"/>
                  </a:schemeClr>
                </a:solidFill>
              </a:rPr>
            </a:br>
            <a:endParaRPr lang="ja-JP" altLang="en-US" dirty="0">
              <a:solidFill>
                <a:schemeClr val="tx1">
                  <a:lumMod val="85000"/>
                  <a:lumOff val="15000"/>
                </a:schemeClr>
              </a:solidFill>
            </a:endParaRPr>
          </a:p>
        </p:txBody>
      </p:sp>
      <p:sp>
        <p:nvSpPr>
          <p:cNvPr id="3" name="コンテンツ プレースホルダー 2"/>
          <p:cNvSpPr>
            <a:spLocks noGrp="1"/>
          </p:cNvSpPr>
          <p:nvPr>
            <p:ph sz="half" idx="1"/>
          </p:nvPr>
        </p:nvSpPr>
        <p:spPr>
          <a:xfrm>
            <a:off x="1298575" y="2560638"/>
            <a:ext cx="4718050" cy="3309937"/>
          </a:xfrm>
        </p:spPr>
        <p:txBody>
          <a:bodyPr rtlCol="0">
            <a:normAutofit fontScale="92500" lnSpcReduction="10000"/>
          </a:bodyPr>
          <a:lstStyle/>
          <a:p>
            <a:pPr marL="0" indent="0" fontAlgn="auto">
              <a:buFont typeface="Arial"/>
              <a:buNone/>
              <a:defRPr/>
            </a:pPr>
            <a:r>
              <a:rPr lang="ja-JP" altLang="en-US">
                <a:solidFill>
                  <a:schemeClr val="tx1">
                    <a:lumMod val="85000"/>
                    <a:lumOff val="15000"/>
                  </a:schemeClr>
                </a:solidFill>
                <a:latin typeface="ＭＳ Ｐ明朝" charset="0"/>
                <a:ea typeface="HGGothicE" charset="0"/>
              </a:rPr>
              <a:t>扇子と手拭いを持った一人の演者が、座布団の上に座って滑稽な話をします。 </a:t>
            </a:r>
            <a:endParaRPr lang="ja-JP" altLang="en-US" dirty="0">
              <a:solidFill>
                <a:schemeClr val="tx1">
                  <a:lumMod val="85000"/>
                  <a:lumOff val="15000"/>
                </a:schemeClr>
              </a:solidFill>
              <a:latin typeface="ＭＳ Ｐ明朝" charset="0"/>
              <a:ea typeface="HGGothicE" charset="0"/>
            </a:endParaRPr>
          </a:p>
          <a:p>
            <a:pPr marL="0" indent="0" fontAlgn="auto">
              <a:buFont typeface="Arial"/>
              <a:buNone/>
              <a:defRPr/>
            </a:pPr>
            <a:r>
              <a:rPr lang="ja-JP" altLang="en-US">
                <a:solidFill>
                  <a:schemeClr val="tx1">
                    <a:lumMod val="85000"/>
                    <a:lumOff val="15000"/>
                  </a:schemeClr>
                </a:solidFill>
                <a:latin typeface="ＭＳ Ｐ明朝" charset="0"/>
                <a:ea typeface="HGGothicE" charset="0"/>
              </a:rPr>
              <a:t>噺家（落語家）は声色や仕草を交えて、老若男女すべての登場人物を演じ分けます。つまり、聴き手は自由に想像力をふくらませ、頭の中に絵を描き出すことにより極上の笑いや涙をかもしだします。  </a:t>
            </a:r>
            <a:endParaRPr lang="ja-JP" altLang="en-US" dirty="0">
              <a:solidFill>
                <a:schemeClr val="tx1">
                  <a:lumMod val="85000"/>
                  <a:lumOff val="15000"/>
                </a:schemeClr>
              </a:solidFill>
              <a:latin typeface="ＭＳ Ｐ明朝" charset="0"/>
              <a:ea typeface="HGGothicE" charset="0"/>
            </a:endParaRPr>
          </a:p>
          <a:p>
            <a:pPr marL="0" indent="0" fontAlgn="auto">
              <a:buFont typeface="Arial"/>
              <a:buNone/>
              <a:defRPr/>
            </a:pPr>
            <a:endParaRPr lang="ja-JP" altLang="en-US" dirty="0">
              <a:solidFill>
                <a:schemeClr val="tx1">
                  <a:lumMod val="85000"/>
                  <a:lumOff val="15000"/>
                </a:schemeClr>
              </a:solidFill>
            </a:endParaRPr>
          </a:p>
          <a:p>
            <a:pPr fontAlgn="auto">
              <a:buFont typeface="Arial"/>
              <a:buChar char="•"/>
              <a:defRPr/>
            </a:pPr>
            <a:endParaRPr lang="ja-JP" altLang="en-US" dirty="0">
              <a:solidFill>
                <a:schemeClr val="tx1">
                  <a:lumMod val="85000"/>
                  <a:lumOff val="15000"/>
                </a:schemeClr>
              </a:solidFill>
            </a:endParaRPr>
          </a:p>
        </p:txBody>
      </p:sp>
      <p:pic>
        <p:nvPicPr>
          <p:cNvPr id="28675" name="コンテンツ プレースホルダー 4" descr="68.jpg"/>
          <p:cNvPicPr>
            <a:picLocks noGrp="1" noChangeAspect="1"/>
          </p:cNvPicPr>
          <p:nvPr>
            <p:ph sz="half" idx="2"/>
          </p:nvPr>
        </p:nvPicPr>
        <p:blipFill>
          <a:blip r:embed="rId3"/>
          <a:srcRect/>
          <a:stretch>
            <a:fillRect/>
          </a:stretch>
        </p:blipFill>
        <p:spPr>
          <a:xfrm>
            <a:off x="6711950" y="2995613"/>
            <a:ext cx="3657600" cy="2438400"/>
          </a:xfrm>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fontAlgn="auto">
              <a:spcAft>
                <a:spcPts val="0"/>
              </a:spcAft>
              <a:defRPr/>
            </a:pPr>
            <a:r>
              <a:rPr lang="ja-JP" altLang="en-US" sz="6000">
                <a:solidFill>
                  <a:schemeClr val="tx1">
                    <a:lumMod val="85000"/>
                    <a:lumOff val="15000"/>
                  </a:schemeClr>
                </a:solidFill>
                <a:latin typeface="ＭＳ Ｐゴシック"/>
                <a:ea typeface="HGGyoshotai" charset="0"/>
              </a:rPr>
              <a:t>言葉</a:t>
            </a:r>
            <a:r>
              <a:rPr lang="ja-JP" altLang="en-US" dirty="0">
                <a:solidFill>
                  <a:schemeClr val="tx1">
                    <a:lumMod val="85000"/>
                    <a:lumOff val="15000"/>
                  </a:schemeClr>
                </a:solidFill>
              </a:rPr>
              <a:t/>
            </a:r>
            <a:br>
              <a:rPr lang="ja-JP" altLang="en-US" dirty="0">
                <a:solidFill>
                  <a:schemeClr val="tx1">
                    <a:lumMod val="85000"/>
                    <a:lumOff val="15000"/>
                  </a:schemeClr>
                </a:solidFill>
              </a:rPr>
            </a:br>
            <a:endParaRPr lang="ja-JP" altLang="en-US" dirty="0">
              <a:solidFill>
                <a:schemeClr val="tx1">
                  <a:lumMod val="85000"/>
                  <a:lumOff val="15000"/>
                </a:schemeClr>
              </a:solidFill>
            </a:endParaRPr>
          </a:p>
        </p:txBody>
      </p:sp>
      <p:sp>
        <p:nvSpPr>
          <p:cNvPr id="3" name="コンテンツ プレースホルダー 2"/>
          <p:cNvSpPr>
            <a:spLocks noGrp="1"/>
          </p:cNvSpPr>
          <p:nvPr>
            <p:ph sz="half" idx="1"/>
          </p:nvPr>
        </p:nvSpPr>
        <p:spPr>
          <a:xfrm>
            <a:off x="1298575" y="2560638"/>
            <a:ext cx="9688513" cy="3397250"/>
          </a:xfrm>
        </p:spPr>
        <p:txBody>
          <a:bodyPr rtlCol="0">
            <a:normAutofit lnSpcReduction="10000"/>
          </a:bodyPr>
          <a:lstStyle/>
          <a:p>
            <a:pPr marL="0" indent="0" fontAlgn="auto">
              <a:buFont typeface="Arial"/>
              <a:buNone/>
              <a:defRPr/>
            </a:pPr>
            <a:r>
              <a:rPr lang="ja-JP" altLang="en-US">
                <a:solidFill>
                  <a:schemeClr val="tx1">
                    <a:lumMod val="85000"/>
                    <a:lumOff val="15000"/>
                  </a:schemeClr>
                </a:solidFill>
                <a:latin typeface="ＭＳ Ｐ明朝" charset="0"/>
                <a:ea typeface="HGGothicE" charset="0"/>
              </a:rPr>
              <a:t>江戸落語の場合は、おもに江戸弁で噺が進んでいきますが、登場人物によっては田舎言葉となります。</a:t>
            </a:r>
            <a:endParaRPr lang="ja-JP" altLang="en-US" dirty="0">
              <a:solidFill>
                <a:schemeClr val="tx1">
                  <a:lumMod val="85000"/>
                  <a:lumOff val="15000"/>
                </a:schemeClr>
              </a:solidFill>
              <a:latin typeface="ＭＳ Ｐ明朝" charset="0"/>
              <a:ea typeface="HGGothicE" charset="0"/>
            </a:endParaRPr>
          </a:p>
          <a:p>
            <a:pPr marL="0" indent="0" fontAlgn="auto">
              <a:buFont typeface="Arial"/>
              <a:buNone/>
              <a:defRPr/>
            </a:pPr>
            <a:r>
              <a:rPr lang="ja-JP" altLang="en-US" dirty="0">
                <a:solidFill>
                  <a:schemeClr val="tx1">
                    <a:lumMod val="85000"/>
                    <a:lumOff val="15000"/>
                  </a:schemeClr>
                </a:solidFill>
                <a:latin typeface="ＭＳ Ｐ明朝" charset="0"/>
                <a:ea typeface="HGGothicE" charset="0"/>
              </a:rPr>
              <a:t/>
            </a:r>
            <a:br>
              <a:rPr lang="ja-JP" altLang="en-US" dirty="0">
                <a:solidFill>
                  <a:schemeClr val="tx1">
                    <a:lumMod val="85000"/>
                    <a:lumOff val="15000"/>
                  </a:schemeClr>
                </a:solidFill>
                <a:latin typeface="ＭＳ Ｐ明朝" charset="0"/>
                <a:ea typeface="HGGothicE" charset="0"/>
              </a:rPr>
            </a:br>
            <a:r>
              <a:rPr lang="ja-JP" altLang="en-US" dirty="0">
                <a:latin typeface="HGGothicE"/>
                <a:ea typeface="HGGothicE" charset="0"/>
              </a:rPr>
              <a:t> </a:t>
            </a:r>
            <a:r>
              <a:rPr lang="ja-JP" altLang="en-US" dirty="0">
                <a:solidFill>
                  <a:schemeClr val="tx1">
                    <a:lumMod val="85000"/>
                    <a:lumOff val="15000"/>
                  </a:schemeClr>
                </a:solidFill>
                <a:latin typeface="HGGothicE" charset="0"/>
                <a:ea typeface="HGGothicE" charset="0"/>
              </a:rPr>
              <a:t>言葉のニュアンスや使い方によって登場人物を演じ分けなければならない落語ですから、これはたいへん重要になってきます。</a:t>
            </a:r>
          </a:p>
          <a:p>
            <a:pPr marL="0" indent="0" fontAlgn="auto">
              <a:buFont typeface="Arial"/>
              <a:buNone/>
              <a:defRPr/>
            </a:pPr>
            <a:endParaRPr lang="ja-JP" altLang="en-US" dirty="0">
              <a:solidFill>
                <a:schemeClr val="tx1">
                  <a:lumMod val="85000"/>
                  <a:lumOff val="15000"/>
                </a:schemeClr>
              </a:solidFill>
              <a:latin typeface="HGGothicE"/>
              <a:ea typeface="HGGothicE" charset="0"/>
            </a:endParaRPr>
          </a:p>
          <a:p>
            <a:pPr marL="0" indent="0" fontAlgn="auto">
              <a:buFont typeface="Arial"/>
              <a:buNone/>
              <a:defRPr/>
            </a:pPr>
            <a:r>
              <a:rPr lang="ja-JP" altLang="en-US">
                <a:solidFill>
                  <a:schemeClr val="tx1">
                    <a:lumMod val="85000"/>
                    <a:lumOff val="15000"/>
                  </a:schemeClr>
                </a:solidFill>
                <a:latin typeface="HGGothicE" charset="0"/>
                <a:ea typeface="HGGothicE" charset="0"/>
              </a:rPr>
              <a:t>また、話をする時は腹式呼吸、鼻濁音、その他諸々に気をつけて、いかにお客様にわかりやすく喋るかということも重要です。 </a:t>
            </a:r>
            <a:endParaRPr lang="ja-JP" altLang="en-US" dirty="0">
              <a:solidFill>
                <a:schemeClr val="tx1">
                  <a:lumMod val="85000"/>
                  <a:lumOff val="15000"/>
                </a:schemeClr>
              </a:solidFill>
              <a:latin typeface="HGGothicE" charset="0"/>
              <a:ea typeface="HGGothicE" charset="0"/>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タイトル 1"/>
          <p:cNvSpPr>
            <a:spLocks noGrp="1"/>
          </p:cNvSpPr>
          <p:nvPr>
            <p:ph type="title"/>
          </p:nvPr>
        </p:nvSpPr>
        <p:spPr/>
        <p:txBody>
          <a:bodyPr/>
          <a:lstStyle/>
          <a:p>
            <a:r>
              <a:rPr lang="ja-JP" altLang="en-US" sz="6000" smtClean="0">
                <a:ln>
                  <a:noFill/>
                </a:ln>
                <a:latin typeface="ＭＳ Ｐゴシック" charset="-128"/>
                <a:ea typeface="HGGyoshotai" pitchFamily="65" charset="-128"/>
              </a:rPr>
              <a:t>仕草</a:t>
            </a:r>
          </a:p>
        </p:txBody>
      </p:sp>
      <p:sp>
        <p:nvSpPr>
          <p:cNvPr id="3" name="コンテンツ プレースホルダー 2"/>
          <p:cNvSpPr>
            <a:spLocks noGrp="1"/>
          </p:cNvSpPr>
          <p:nvPr>
            <p:ph sz="half" idx="1"/>
          </p:nvPr>
        </p:nvSpPr>
        <p:spPr>
          <a:xfrm>
            <a:off x="1298575" y="2560638"/>
            <a:ext cx="9688513" cy="3397250"/>
          </a:xfrm>
        </p:spPr>
        <p:txBody>
          <a:bodyPr rtlCol="0">
            <a:normAutofit fontScale="92500" lnSpcReduction="10000"/>
          </a:bodyPr>
          <a:lstStyle/>
          <a:p>
            <a:pPr marL="0" indent="0" fontAlgn="auto">
              <a:buFont typeface="Arial"/>
              <a:buNone/>
              <a:defRPr/>
            </a:pPr>
            <a:r>
              <a:rPr lang="ja-JP" altLang="en-US" sz="2000">
                <a:solidFill>
                  <a:schemeClr val="tx1">
                    <a:lumMod val="85000"/>
                    <a:lumOff val="15000"/>
                  </a:schemeClr>
                </a:solidFill>
                <a:latin typeface="HGGothicE" charset="0"/>
                <a:ea typeface="HGGothicE" charset="0"/>
              </a:rPr>
              <a:t>落語を演じるときには、芝居と違ってあまり小道具を使いません。</a:t>
            </a:r>
            <a:endParaRPr lang="ja-JP" altLang="en-US" sz="2000" dirty="0">
              <a:solidFill>
                <a:schemeClr val="tx1">
                  <a:lumMod val="85000"/>
                  <a:lumOff val="15000"/>
                </a:schemeClr>
              </a:solidFill>
              <a:latin typeface="HGGothicE" charset="0"/>
              <a:ea typeface="HGGothicE" charset="0"/>
            </a:endParaRPr>
          </a:p>
          <a:p>
            <a:pPr marL="0" indent="0" fontAlgn="auto">
              <a:buFont typeface="Arial"/>
              <a:buNone/>
              <a:defRPr/>
            </a:pPr>
            <a:r>
              <a:rPr lang="ja-JP" altLang="en-US" sz="2000">
                <a:solidFill>
                  <a:schemeClr val="tx1">
                    <a:lumMod val="85000"/>
                    <a:lumOff val="15000"/>
                  </a:schemeClr>
                </a:solidFill>
                <a:latin typeface="HGGothicE" charset="0"/>
                <a:ea typeface="HGGothicE" charset="0"/>
              </a:rPr>
              <a:t>使うのは、扇子と手拭いぐらいです。</a:t>
            </a:r>
            <a:endParaRPr lang="ja-JP" altLang="en-US" sz="2000" dirty="0">
              <a:solidFill>
                <a:schemeClr val="tx1">
                  <a:lumMod val="85000"/>
                  <a:lumOff val="15000"/>
                </a:schemeClr>
              </a:solidFill>
              <a:latin typeface="HGGothicE" charset="0"/>
              <a:ea typeface="HGGothicE" charset="0"/>
            </a:endParaRPr>
          </a:p>
          <a:p>
            <a:pPr marL="0" indent="0" fontAlgn="auto">
              <a:buFont typeface="Arial"/>
              <a:buNone/>
              <a:defRPr/>
            </a:pPr>
            <a:r>
              <a:rPr lang="ja-JP" altLang="en-US" sz="2000">
                <a:solidFill>
                  <a:schemeClr val="tx1">
                    <a:lumMod val="85000"/>
                    <a:lumOff val="15000"/>
                  </a:schemeClr>
                </a:solidFill>
                <a:latin typeface="HGGothicE" charset="0"/>
                <a:ea typeface="HGGothicE" charset="0"/>
              </a:rPr>
              <a:t>あとは、パントマイムのように、実際には無いものをお客様の想像力に頼りながら在るように見せなければなりません。これが仕草です。</a:t>
            </a:r>
            <a:endParaRPr lang="ja-JP" altLang="en-US" sz="2000" dirty="0">
              <a:solidFill>
                <a:schemeClr val="tx1">
                  <a:lumMod val="85000"/>
                  <a:lumOff val="15000"/>
                </a:schemeClr>
              </a:solidFill>
              <a:latin typeface="HGGothicE" charset="0"/>
              <a:ea typeface="HGGothicE" charset="0"/>
            </a:endParaRPr>
          </a:p>
          <a:p>
            <a:pPr marL="0" indent="0" fontAlgn="auto">
              <a:buFont typeface="Arial"/>
              <a:buNone/>
              <a:defRPr/>
            </a:pPr>
            <a:endParaRPr lang="ja-JP" altLang="en-US" sz="2000" dirty="0">
              <a:solidFill>
                <a:schemeClr val="tx1">
                  <a:lumMod val="85000"/>
                  <a:lumOff val="15000"/>
                </a:schemeClr>
              </a:solidFill>
              <a:latin typeface="HGGothicE" charset="0"/>
              <a:ea typeface="HGGothicE" charset="0"/>
            </a:endParaRPr>
          </a:p>
          <a:p>
            <a:pPr marL="0" indent="0" fontAlgn="auto">
              <a:buFont typeface="Arial"/>
              <a:buNone/>
              <a:defRPr/>
            </a:pPr>
            <a:r>
              <a:rPr lang="ja-JP" altLang="en-US" sz="2000">
                <a:solidFill>
                  <a:schemeClr val="tx1">
                    <a:lumMod val="85000"/>
                    <a:lumOff val="15000"/>
                  </a:schemeClr>
                </a:solidFill>
                <a:latin typeface="HGGothicE" charset="0"/>
                <a:ea typeface="HGGothicE" charset="0"/>
              </a:rPr>
              <a:t>饅頭を食べるとか、そばを食べるとか、笠をかぶる、着物を脱ぐ、あるいは着る。</a:t>
            </a:r>
            <a:endParaRPr lang="ja-JP" altLang="en-US" sz="2000" dirty="0">
              <a:solidFill>
                <a:schemeClr val="tx1">
                  <a:lumMod val="85000"/>
                  <a:lumOff val="15000"/>
                </a:schemeClr>
              </a:solidFill>
              <a:latin typeface="HGGothicE" charset="0"/>
              <a:ea typeface="HGGothicE" charset="0"/>
            </a:endParaRPr>
          </a:p>
          <a:p>
            <a:pPr marL="0" indent="0" fontAlgn="auto">
              <a:buFont typeface="Arial"/>
              <a:buNone/>
              <a:defRPr/>
            </a:pPr>
            <a:r>
              <a:rPr lang="ja-JP" altLang="en-US" sz="2000">
                <a:solidFill>
                  <a:schemeClr val="tx1">
                    <a:lumMod val="85000"/>
                    <a:lumOff val="15000"/>
                  </a:schemeClr>
                </a:solidFill>
                <a:latin typeface="HGGothicE" charset="0"/>
                <a:ea typeface="HGGothicE" charset="0"/>
              </a:rPr>
              <a:t>人に物を渡す、受け取る、くしゃみをする、しゃっくりをする。酒を飲んで酔っ払う。</a:t>
            </a:r>
            <a:endParaRPr lang="ja-JP" altLang="en-US" sz="2000" dirty="0">
              <a:solidFill>
                <a:schemeClr val="tx1">
                  <a:lumMod val="85000"/>
                  <a:lumOff val="15000"/>
                </a:schemeClr>
              </a:solidFill>
              <a:latin typeface="HGGothicE" charset="0"/>
              <a:ea typeface="HGGothicE" charset="0"/>
            </a:endParaRPr>
          </a:p>
          <a:p>
            <a:pPr marL="0" indent="0" fontAlgn="auto">
              <a:buFont typeface="Arial"/>
              <a:buNone/>
              <a:defRPr/>
            </a:pPr>
            <a:endParaRPr lang="ja-JP" altLang="en-US" sz="2000" dirty="0">
              <a:solidFill>
                <a:schemeClr val="tx1">
                  <a:lumMod val="85000"/>
                  <a:lumOff val="15000"/>
                </a:schemeClr>
              </a:solidFill>
              <a:latin typeface="HGGothicE" charset="0"/>
              <a:ea typeface="HGGothicE" charset="0"/>
            </a:endParaRPr>
          </a:p>
          <a:p>
            <a:pPr marL="0" indent="0" fontAlgn="auto">
              <a:buFont typeface="Arial"/>
              <a:buNone/>
              <a:defRPr/>
            </a:pPr>
            <a:r>
              <a:rPr lang="ja-JP" altLang="en-US" sz="2000">
                <a:solidFill>
                  <a:schemeClr val="tx1">
                    <a:lumMod val="85000"/>
                    <a:lumOff val="15000"/>
                  </a:schemeClr>
                </a:solidFill>
                <a:latin typeface="HGGothicE" charset="0"/>
                <a:ea typeface="HGGothicE" charset="0"/>
              </a:rPr>
              <a:t>これらの仕草ができて、やっと一人前の噺家になります。</a:t>
            </a:r>
            <a:endParaRPr lang="ja-JP" altLang="en-US" sz="2000" dirty="0">
              <a:solidFill>
                <a:schemeClr val="tx1">
                  <a:lumMod val="85000"/>
                  <a:lumOff val="15000"/>
                </a:schemeClr>
              </a:solidFill>
              <a:latin typeface="HGGothicE" charset="0"/>
              <a:ea typeface="HGGothicE" charset="0"/>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タイトル 1"/>
          <p:cNvSpPr>
            <a:spLocks noGrp="1"/>
          </p:cNvSpPr>
          <p:nvPr>
            <p:ph type="title"/>
          </p:nvPr>
        </p:nvSpPr>
        <p:spPr/>
        <p:txBody>
          <a:bodyPr/>
          <a:lstStyle/>
          <a:p>
            <a:r>
              <a:rPr lang="ja-JP" altLang="en-US" sz="6000" smtClean="0">
                <a:ln>
                  <a:noFill/>
                </a:ln>
                <a:latin typeface="HGGyoshotai" pitchFamily="65" charset="-128"/>
                <a:ea typeface="HGGyoshotai" pitchFamily="65" charset="-128"/>
              </a:rPr>
              <a:t>小道具</a:t>
            </a:r>
            <a:endParaRPr lang="ja-JP" altLang="en-US" sz="6000" smtClean="0">
              <a:ln>
                <a:noFill/>
              </a:ln>
              <a:latin typeface="ＭＳ Ｐゴシック" charset="-128"/>
              <a:ea typeface="HGGyoshotai" pitchFamily="65" charset="-128"/>
            </a:endParaRPr>
          </a:p>
        </p:txBody>
      </p:sp>
      <p:sp>
        <p:nvSpPr>
          <p:cNvPr id="3" name="コンテンツ プレースホルダー 2"/>
          <p:cNvSpPr>
            <a:spLocks noGrp="1"/>
          </p:cNvSpPr>
          <p:nvPr>
            <p:ph sz="half" idx="1"/>
          </p:nvPr>
        </p:nvSpPr>
        <p:spPr>
          <a:xfrm>
            <a:off x="1298575" y="2560638"/>
            <a:ext cx="9688513" cy="3397250"/>
          </a:xfrm>
        </p:spPr>
        <p:txBody>
          <a:bodyPr rtlCol="0">
            <a:normAutofit fontScale="92500" lnSpcReduction="20000"/>
          </a:bodyPr>
          <a:lstStyle/>
          <a:p>
            <a:pPr marL="0" indent="0" fontAlgn="auto">
              <a:buFont typeface="Arial"/>
              <a:buNone/>
              <a:defRPr/>
            </a:pPr>
            <a:r>
              <a:rPr lang="ja-JP" altLang="en-US" sz="2000">
                <a:solidFill>
                  <a:schemeClr val="tx1">
                    <a:lumMod val="85000"/>
                    <a:lumOff val="15000"/>
                  </a:schemeClr>
                </a:solidFill>
                <a:latin typeface="HGGothicE" charset="0"/>
                <a:ea typeface="HGGothicE" charset="0"/>
              </a:rPr>
              <a:t>落語で使う小道具はおもに「扇子」と「手拭い」です。これもただ単に扇子と手拭いとして使うだけではなく、色々なものに見立てて使います。</a:t>
            </a:r>
            <a:endParaRPr lang="ja-JP" altLang="en-US" sz="2000" dirty="0">
              <a:solidFill>
                <a:schemeClr val="tx1">
                  <a:lumMod val="85000"/>
                  <a:lumOff val="15000"/>
                </a:schemeClr>
              </a:solidFill>
              <a:latin typeface="HGGothicE" charset="0"/>
              <a:ea typeface="HGGothicE" charset="0"/>
            </a:endParaRPr>
          </a:p>
          <a:p>
            <a:pPr marL="0" indent="0" fontAlgn="auto">
              <a:buFont typeface="Arial"/>
              <a:buNone/>
              <a:defRPr/>
            </a:pPr>
            <a:r>
              <a:rPr lang="ja-JP" altLang="en-US" sz="2000" dirty="0">
                <a:solidFill>
                  <a:schemeClr val="tx1">
                    <a:lumMod val="85000"/>
                    <a:lumOff val="15000"/>
                  </a:schemeClr>
                </a:solidFill>
                <a:latin typeface="HGGothicE" charset="0"/>
                <a:ea typeface="HGGothicE" charset="0"/>
              </a:rPr>
              <a:t/>
            </a:r>
            <a:br>
              <a:rPr lang="ja-JP" altLang="en-US" sz="2000" dirty="0">
                <a:solidFill>
                  <a:schemeClr val="tx1">
                    <a:lumMod val="85000"/>
                    <a:lumOff val="15000"/>
                  </a:schemeClr>
                </a:solidFill>
                <a:latin typeface="HGGothicE" charset="0"/>
                <a:ea typeface="HGGothicE" charset="0"/>
              </a:rPr>
            </a:br>
            <a:r>
              <a:rPr lang="ja-JP" altLang="en-US" sz="2000" dirty="0">
                <a:solidFill>
                  <a:schemeClr val="tx1">
                    <a:lumMod val="85000"/>
                    <a:lumOff val="15000"/>
                  </a:schemeClr>
                </a:solidFill>
                <a:latin typeface="HGGothicE" charset="0"/>
                <a:ea typeface="HGGothicE" charset="0"/>
              </a:rPr>
              <a:t> 扇子は、箸になったりキセルになったり、舟を漕ぐ棹や櫓、魚釣竿や刀、槍などは目線を使い長さを表現するのです。</a:t>
            </a:r>
          </a:p>
          <a:p>
            <a:pPr marL="0" indent="0" fontAlgn="auto">
              <a:buFont typeface="Arial"/>
              <a:buNone/>
              <a:defRPr/>
            </a:pPr>
            <a:r>
              <a:rPr lang="ja-JP" altLang="en-US" sz="2000" dirty="0">
                <a:solidFill>
                  <a:schemeClr val="tx1">
                    <a:lumMod val="85000"/>
                    <a:lumOff val="15000"/>
                  </a:schemeClr>
                </a:solidFill>
                <a:latin typeface="HGGothicE" charset="0"/>
                <a:ea typeface="HGGothicE" charset="0"/>
              </a:rPr>
              <a:t/>
            </a:r>
            <a:br>
              <a:rPr lang="ja-JP" altLang="en-US" sz="2000" dirty="0">
                <a:solidFill>
                  <a:schemeClr val="tx1">
                    <a:lumMod val="85000"/>
                    <a:lumOff val="15000"/>
                  </a:schemeClr>
                </a:solidFill>
                <a:latin typeface="HGGothicE" charset="0"/>
                <a:ea typeface="HGGothicE" charset="0"/>
              </a:rPr>
            </a:br>
            <a:r>
              <a:rPr lang="ja-JP" altLang="en-US" sz="2000" dirty="0">
                <a:solidFill>
                  <a:schemeClr val="tx1">
                    <a:lumMod val="85000"/>
                    <a:lumOff val="15000"/>
                  </a:schemeClr>
                </a:solidFill>
                <a:latin typeface="HGGothicE" charset="0"/>
                <a:ea typeface="HGGothicE" charset="0"/>
              </a:rPr>
              <a:t> 手拭いは、本、帳面、煙草入れ、財布、胴巻きなど、扇子に比べ幅や広さのあるものに化けます。また丸めて芋になったり、頭にのせて狐が化けるときの木の葉になったり、演者の工夫次第で色々と変化します。</a:t>
            </a:r>
          </a:p>
          <a:p>
            <a:pPr marL="0" indent="0" fontAlgn="auto">
              <a:buFont typeface="Arial"/>
              <a:buNone/>
              <a:defRPr/>
            </a:pPr>
            <a:r>
              <a:rPr lang="ja-JP" altLang="en-US" sz="2000" dirty="0">
                <a:solidFill>
                  <a:schemeClr val="tx1">
                    <a:lumMod val="85000"/>
                    <a:lumOff val="15000"/>
                  </a:schemeClr>
                </a:solidFill>
                <a:latin typeface="HGGothicE" charset="0"/>
                <a:ea typeface="HGGothicE" charset="0"/>
              </a:rPr>
              <a:t/>
            </a:r>
            <a:br>
              <a:rPr lang="ja-JP" altLang="en-US" sz="2000" dirty="0">
                <a:solidFill>
                  <a:schemeClr val="tx1">
                    <a:lumMod val="85000"/>
                    <a:lumOff val="15000"/>
                  </a:schemeClr>
                </a:solidFill>
                <a:latin typeface="HGGothicE" charset="0"/>
                <a:ea typeface="HGGothicE" charset="0"/>
              </a:rPr>
            </a:br>
            <a:r>
              <a:rPr lang="ja-JP" altLang="en-US" sz="2000" dirty="0">
                <a:solidFill>
                  <a:schemeClr val="tx1">
                    <a:lumMod val="85000"/>
                    <a:lumOff val="15000"/>
                  </a:schemeClr>
                </a:solidFill>
                <a:latin typeface="HGGothicE" charset="0"/>
                <a:ea typeface="HGGothicE" charset="0"/>
              </a:rPr>
              <a:t> また、上方落語では座布団の前に見台、膝隠しを置いてそれを張り扇や小拍子でかちゃかちゃやりながら場面転換に使ったりもします。</a:t>
            </a: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図 1" descr="DSCF0577.jpg"/>
          <p:cNvPicPr>
            <a:picLocks noChangeAspect="1"/>
          </p:cNvPicPr>
          <p:nvPr/>
        </p:nvPicPr>
        <p:blipFill>
          <a:blip r:embed="rId3"/>
          <a:srcRect/>
          <a:stretch>
            <a:fillRect/>
          </a:stretch>
        </p:blipFill>
        <p:spPr bwMode="auto">
          <a:xfrm>
            <a:off x="2540000" y="738188"/>
            <a:ext cx="7299325" cy="5360987"/>
          </a:xfrm>
          <a:prstGeom prst="rect">
            <a:avLst/>
          </a:prstGeom>
          <a:noFill/>
          <a:ln w="9525">
            <a:noFill/>
            <a:miter lim="800000"/>
            <a:headEnd/>
            <a:tailEnd/>
          </a:ln>
        </p:spPr>
      </p:pic>
      <p:sp>
        <p:nvSpPr>
          <p:cNvPr id="36866" name="テキスト ボックス 2"/>
          <p:cNvSpPr txBox="1">
            <a:spLocks noChangeArrowheads="1"/>
          </p:cNvSpPr>
          <p:nvPr/>
        </p:nvSpPr>
        <p:spPr bwMode="auto">
          <a:xfrm>
            <a:off x="4672013" y="2420938"/>
            <a:ext cx="2743200" cy="368300"/>
          </a:xfrm>
          <a:prstGeom prst="rect">
            <a:avLst/>
          </a:prstGeom>
          <a:noFill/>
          <a:ln w="9525">
            <a:noFill/>
            <a:miter lim="800000"/>
            <a:headEnd/>
            <a:tailEnd/>
          </a:ln>
        </p:spPr>
        <p:txBody>
          <a:bodyPr>
            <a:spAutoFit/>
          </a:bodyPr>
          <a:lstStyle/>
          <a:p>
            <a:pPr algn="ctr"/>
            <a:r>
              <a:rPr lang="ja-JP" altLang="en-US">
                <a:solidFill>
                  <a:srgbClr val="FFFFFF"/>
                </a:solidFill>
                <a:latin typeface="ＭＳ Ｐ明朝" pitchFamily="18" charset="-128"/>
                <a:ea typeface="ＭＳ Ｐ明朝" pitchFamily="18" charset="-128"/>
              </a:rPr>
              <a:t>見台</a:t>
            </a:r>
          </a:p>
        </p:txBody>
      </p:sp>
      <p:sp>
        <p:nvSpPr>
          <p:cNvPr id="36867" name="テキスト ボックス 3"/>
          <p:cNvSpPr txBox="1">
            <a:spLocks noChangeArrowheads="1"/>
          </p:cNvSpPr>
          <p:nvPr/>
        </p:nvSpPr>
        <p:spPr bwMode="auto">
          <a:xfrm>
            <a:off x="3659188" y="4464050"/>
            <a:ext cx="2743200" cy="368300"/>
          </a:xfrm>
          <a:prstGeom prst="rect">
            <a:avLst/>
          </a:prstGeom>
          <a:noFill/>
          <a:ln w="9525">
            <a:noFill/>
            <a:miter lim="800000"/>
            <a:headEnd/>
            <a:tailEnd/>
          </a:ln>
        </p:spPr>
        <p:txBody>
          <a:bodyPr>
            <a:spAutoFit/>
          </a:bodyPr>
          <a:lstStyle/>
          <a:p>
            <a:pPr algn="ctr"/>
            <a:r>
              <a:rPr lang="ja-JP" altLang="en-US">
                <a:solidFill>
                  <a:srgbClr val="FFFFFF"/>
                </a:solidFill>
                <a:latin typeface="ＭＳ Ｐ明朝" pitchFamily="18" charset="-128"/>
                <a:ea typeface="ＭＳ Ｐ明朝" pitchFamily="18" charset="-128"/>
              </a:rPr>
              <a:t>膝隠し</a:t>
            </a:r>
          </a:p>
        </p:txBody>
      </p:sp>
      <p:sp>
        <p:nvSpPr>
          <p:cNvPr id="36868" name="テキスト ボックス 6"/>
          <p:cNvSpPr txBox="1">
            <a:spLocks noChangeArrowheads="1"/>
          </p:cNvSpPr>
          <p:nvPr/>
        </p:nvSpPr>
        <p:spPr bwMode="auto">
          <a:xfrm>
            <a:off x="6403975" y="2684463"/>
            <a:ext cx="2743200" cy="368300"/>
          </a:xfrm>
          <a:prstGeom prst="rect">
            <a:avLst/>
          </a:prstGeom>
          <a:noFill/>
          <a:ln w="9525">
            <a:noFill/>
            <a:miter lim="800000"/>
            <a:headEnd/>
            <a:tailEnd/>
          </a:ln>
        </p:spPr>
        <p:txBody>
          <a:bodyPr>
            <a:spAutoFit/>
          </a:bodyPr>
          <a:lstStyle/>
          <a:p>
            <a:pPr algn="ctr"/>
            <a:r>
              <a:rPr lang="ja-JP" altLang="en-US">
                <a:solidFill>
                  <a:srgbClr val="FFFFFF"/>
                </a:solidFill>
                <a:latin typeface="ＭＳ Ｐ明朝" pitchFamily="18" charset="-128"/>
                <a:ea typeface="ＭＳ Ｐ明朝" pitchFamily="18" charset="-128"/>
              </a:rPr>
              <a:t>扇子</a:t>
            </a:r>
          </a:p>
        </p:txBody>
      </p:sp>
      <p:sp>
        <p:nvSpPr>
          <p:cNvPr id="36869" name="テキスト ボックス 4"/>
          <p:cNvSpPr txBox="1">
            <a:spLocks noChangeArrowheads="1"/>
          </p:cNvSpPr>
          <p:nvPr/>
        </p:nvSpPr>
        <p:spPr bwMode="auto">
          <a:xfrm>
            <a:off x="5572125" y="2684463"/>
            <a:ext cx="2743200" cy="368300"/>
          </a:xfrm>
          <a:prstGeom prst="rect">
            <a:avLst/>
          </a:prstGeom>
          <a:noFill/>
          <a:ln w="9525">
            <a:noFill/>
            <a:miter lim="800000"/>
            <a:headEnd/>
            <a:tailEnd/>
          </a:ln>
        </p:spPr>
        <p:txBody>
          <a:bodyPr>
            <a:spAutoFit/>
          </a:bodyPr>
          <a:lstStyle/>
          <a:p>
            <a:pPr algn="ctr"/>
            <a:r>
              <a:rPr lang="ja-JP" altLang="en-US">
                <a:solidFill>
                  <a:srgbClr val="FFFFFF"/>
                </a:solidFill>
                <a:latin typeface="ＭＳ Ｐ明朝" pitchFamily="18" charset="-128"/>
                <a:ea typeface="ＭＳ Ｐ明朝" pitchFamily="18" charset="-128"/>
              </a:rPr>
              <a:t>手ぬぐい</a:t>
            </a:r>
          </a:p>
        </p:txBody>
      </p:sp>
      <p:sp>
        <p:nvSpPr>
          <p:cNvPr id="36870" name="テキスト ボックス 5"/>
          <p:cNvSpPr txBox="1">
            <a:spLocks noChangeArrowheads="1"/>
          </p:cNvSpPr>
          <p:nvPr/>
        </p:nvSpPr>
        <p:spPr bwMode="auto">
          <a:xfrm>
            <a:off x="3535363" y="2606675"/>
            <a:ext cx="2743200" cy="369888"/>
          </a:xfrm>
          <a:prstGeom prst="rect">
            <a:avLst/>
          </a:prstGeom>
          <a:noFill/>
          <a:ln w="9525">
            <a:noFill/>
            <a:miter lim="800000"/>
            <a:headEnd/>
            <a:tailEnd/>
          </a:ln>
        </p:spPr>
        <p:txBody>
          <a:bodyPr>
            <a:spAutoFit/>
          </a:bodyPr>
          <a:lstStyle/>
          <a:p>
            <a:pPr algn="ctr"/>
            <a:r>
              <a:rPr lang="ja-JP" altLang="en-US">
                <a:solidFill>
                  <a:srgbClr val="FFFFFF"/>
                </a:solidFill>
                <a:latin typeface="ＭＳ Ｐ明朝" pitchFamily="18" charset="-128"/>
                <a:ea typeface="ＭＳ Ｐ明朝" pitchFamily="18" charset="-128"/>
              </a:rPr>
              <a:t>小拍子</a:t>
            </a:r>
          </a:p>
        </p:txBody>
      </p:sp>
      <p:sp>
        <p:nvSpPr>
          <p:cNvPr id="36871" name="テキスト ボックス 7"/>
          <p:cNvSpPr txBox="1">
            <a:spLocks noChangeArrowheads="1"/>
          </p:cNvSpPr>
          <p:nvPr/>
        </p:nvSpPr>
        <p:spPr bwMode="auto">
          <a:xfrm>
            <a:off x="2162175" y="2916238"/>
            <a:ext cx="2743200" cy="368300"/>
          </a:xfrm>
          <a:prstGeom prst="rect">
            <a:avLst/>
          </a:prstGeom>
          <a:noFill/>
          <a:ln w="9525">
            <a:noFill/>
            <a:miter lim="800000"/>
            <a:headEnd/>
            <a:tailEnd/>
          </a:ln>
        </p:spPr>
        <p:txBody>
          <a:bodyPr>
            <a:spAutoFit/>
          </a:bodyPr>
          <a:lstStyle/>
          <a:p>
            <a:pPr algn="ctr"/>
            <a:r>
              <a:rPr lang="ja-JP" altLang="en-US">
                <a:solidFill>
                  <a:srgbClr val="FFFFFF"/>
                </a:solidFill>
                <a:latin typeface="ＭＳ Ｐ明朝" pitchFamily="18" charset="-128"/>
                <a:ea typeface="ＭＳ Ｐ明朝" pitchFamily="18" charset="-128"/>
              </a:rPr>
              <a:t>座布団</a:t>
            </a:r>
          </a:p>
        </p:txBody>
      </p:sp>
    </p:spTree>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2708</Words>
  <Application>Microsoft Office PowerPoint</Application>
  <PresentationFormat>ユーザー設定</PresentationFormat>
  <Paragraphs>126</Paragraphs>
  <Slides>21</Slides>
  <Notes>21</Notes>
  <HiddenSlides>0</HiddenSlides>
  <MMClips>1</MMClips>
  <ScaleCrop>false</ScaleCrop>
  <HeadingPairs>
    <vt:vector size="6" baseType="variant">
      <vt:variant>
        <vt:lpstr>使用されているフォント</vt:lpstr>
      </vt:variant>
      <vt:variant>
        <vt:i4>8</vt:i4>
      </vt:variant>
      <vt:variant>
        <vt:lpstr>デザイン テンプレート</vt:lpstr>
      </vt:variant>
      <vt:variant>
        <vt:i4>14</vt:i4>
      </vt:variant>
      <vt:variant>
        <vt:lpstr>スライド タイトル</vt:lpstr>
      </vt:variant>
      <vt:variant>
        <vt:i4>21</vt:i4>
      </vt:variant>
    </vt:vector>
  </HeadingPairs>
  <TitlesOfParts>
    <vt:vector size="43" baseType="lpstr">
      <vt:lpstr>Garamond</vt:lpstr>
      <vt:lpstr>ＭＳ Ｐ明朝</vt:lpstr>
      <vt:lpstr>Arial</vt:lpstr>
      <vt:lpstr>ＭＳ Ｐゴシック</vt:lpstr>
      <vt:lpstr>游ゴシック</vt:lpstr>
      <vt:lpstr>ＭＳ ゴシック</vt:lpstr>
      <vt:lpstr>HGGyoshotai</vt:lpstr>
      <vt:lpstr>HGGothicE</vt:lpstr>
      <vt:lpstr>オーガニック</vt:lpstr>
      <vt:lpstr>オーガニック</vt:lpstr>
      <vt:lpstr>オーガニック</vt:lpstr>
      <vt:lpstr>オーガニック</vt:lpstr>
      <vt:lpstr>オーガニック</vt:lpstr>
      <vt:lpstr>オーガニック</vt:lpstr>
      <vt:lpstr>オーガニック</vt:lpstr>
      <vt:lpstr>オーガニック</vt:lpstr>
      <vt:lpstr>オーガニック</vt:lpstr>
      <vt:lpstr>オーガニック</vt:lpstr>
      <vt:lpstr>オーガニック</vt:lpstr>
      <vt:lpstr>オーガニック</vt:lpstr>
      <vt:lpstr>オーガニック</vt:lpstr>
      <vt:lpstr>オーガニック</vt:lpstr>
      <vt:lpstr>落語</vt:lpstr>
      <vt:lpstr>落語とは</vt:lpstr>
      <vt:lpstr>落語の歴史</vt:lpstr>
      <vt:lpstr>落語の表現</vt:lpstr>
      <vt:lpstr>スタイル  </vt:lpstr>
      <vt:lpstr>言葉 </vt:lpstr>
      <vt:lpstr>仕草</vt:lpstr>
      <vt:lpstr>小道具</vt:lpstr>
      <vt:lpstr>スライド 9</vt:lpstr>
      <vt:lpstr>その他</vt:lpstr>
      <vt:lpstr>落語家の階級</vt:lpstr>
      <vt:lpstr>古典落語と新作落語</vt:lpstr>
      <vt:lpstr>江戸落語と上方落語</vt:lpstr>
      <vt:lpstr>時うどん</vt:lpstr>
      <vt:lpstr>あらすじ</vt:lpstr>
      <vt:lpstr>原話・歴史</vt:lpstr>
      <vt:lpstr>スライド 17</vt:lpstr>
      <vt:lpstr>桂枝雀 KatsuraShijaku</vt:lpstr>
      <vt:lpstr>評価</vt:lpstr>
      <vt:lpstr>落語で 想像力と表現力を</vt:lpstr>
      <vt:lpstr>学校の先生がチャレンジ　落語家から学ぶ「話し方」講座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落語</dc:title>
  <dc:creator/>
  <cp:lastModifiedBy/>
  <cp:revision>3</cp:revision>
  <dcterms:created xsi:type="dcterms:W3CDTF">2012-07-27T23:28:17Z</dcterms:created>
  <dcterms:modified xsi:type="dcterms:W3CDTF">2016-11-17T03:43:35Z</dcterms:modified>
</cp:coreProperties>
</file>